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2.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726" r:id="rId5"/>
    <p:sldMasterId id="2147483771" r:id="rId6"/>
  </p:sldMasterIdLst>
  <p:notesMasterIdLst>
    <p:notesMasterId r:id="rId28"/>
  </p:notesMasterIdLst>
  <p:sldIdLst>
    <p:sldId id="6489" r:id="rId7"/>
    <p:sldId id="2532" r:id="rId8"/>
    <p:sldId id="2534" r:id="rId9"/>
    <p:sldId id="6394" r:id="rId10"/>
    <p:sldId id="6474" r:id="rId11"/>
    <p:sldId id="558" r:id="rId12"/>
    <p:sldId id="6481" r:id="rId13"/>
    <p:sldId id="6476" r:id="rId14"/>
    <p:sldId id="6478" r:id="rId15"/>
    <p:sldId id="6479" r:id="rId16"/>
    <p:sldId id="6482" r:id="rId17"/>
    <p:sldId id="6477" r:id="rId18"/>
    <p:sldId id="6484" r:id="rId19"/>
    <p:sldId id="6483" r:id="rId20"/>
    <p:sldId id="6485" r:id="rId21"/>
    <p:sldId id="6486" r:id="rId22"/>
    <p:sldId id="6425" r:id="rId23"/>
    <p:sldId id="6473" r:id="rId24"/>
    <p:sldId id="6488" r:id="rId25"/>
    <p:sldId id="1069" r:id="rId26"/>
    <p:sldId id="6264" r:id="rId27"/>
  </p:sldIdLst>
  <p:sldSz cx="9144000" cy="6858000" type="screen4x3"/>
  <p:notesSz cx="6888163" cy="10021888"/>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6EF8F01A-C560-4BB5-A3C5-D955130FF839}">
          <p14:sldIdLst>
            <p14:sldId id="6489"/>
            <p14:sldId id="2532"/>
            <p14:sldId id="2534"/>
            <p14:sldId id="6394"/>
            <p14:sldId id="6474"/>
            <p14:sldId id="558"/>
            <p14:sldId id="6481"/>
            <p14:sldId id="6476"/>
            <p14:sldId id="6478"/>
            <p14:sldId id="6479"/>
            <p14:sldId id="6482"/>
            <p14:sldId id="6477"/>
            <p14:sldId id="6484"/>
            <p14:sldId id="6483"/>
            <p14:sldId id="6485"/>
            <p14:sldId id="6486"/>
            <p14:sldId id="6425"/>
            <p14:sldId id="6473"/>
            <p14:sldId id="6488"/>
            <p14:sldId id="1069"/>
            <p14:sldId id="6264"/>
          </p14:sldIdLst>
        </p14:section>
        <p14:section name="Naamloze sectie" id="{7919A17F-4ABF-4EE3-B5E7-0572AE90D4AD}">
          <p14:sldIdLst/>
        </p14:section>
      </p14:sectionLst>
    </p:ext>
    <p:ext uri="{EFAFB233-063F-42B5-8137-9DF3F51BA10A}">
      <p15:sldGuideLst xmlns:p15="http://schemas.microsoft.com/office/powerpoint/2012/main">
        <p15:guide id="1" orient="horz" pos="799" userDrawn="1">
          <p15:clr>
            <a:srgbClr val="A4A3A4"/>
          </p15:clr>
        </p15:guide>
        <p15:guide id="6"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559E"/>
    <a:srgbClr val="39A935"/>
    <a:srgbClr val="00CC00"/>
    <a:srgbClr val="CC0000"/>
    <a:srgbClr val="47AD54"/>
    <a:srgbClr val="E484CD"/>
    <a:srgbClr val="A9AA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081" autoAdjust="0"/>
  </p:normalViewPr>
  <p:slideViewPr>
    <p:cSldViewPr snapToGrid="0">
      <p:cViewPr varScale="1">
        <p:scale>
          <a:sx n="50" d="100"/>
          <a:sy n="50" d="100"/>
        </p:scale>
        <p:origin x="1668" y="32"/>
      </p:cViewPr>
      <p:guideLst>
        <p:guide orient="horz" pos="799"/>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k Riet" userId="8a1ca4a2-b555-4050-81c4-ec0da34e12ff" providerId="ADAL" clId="{173EB5D8-B22A-49B8-95CF-39A822D613A6}"/>
    <pc:docChg chg="addSld delSld modSection">
      <pc:chgData name="Erik Riet" userId="8a1ca4a2-b555-4050-81c4-ec0da34e12ff" providerId="ADAL" clId="{173EB5D8-B22A-49B8-95CF-39A822D613A6}" dt="2024-06-20T13:12:27.885" v="4" actId="47"/>
      <pc:docMkLst>
        <pc:docMk/>
      </pc:docMkLst>
      <pc:sldChg chg="del">
        <pc:chgData name="Erik Riet" userId="8a1ca4a2-b555-4050-81c4-ec0da34e12ff" providerId="ADAL" clId="{173EB5D8-B22A-49B8-95CF-39A822D613A6}" dt="2024-06-20T13:12:13.700" v="1" actId="47"/>
        <pc:sldMkLst>
          <pc:docMk/>
          <pc:sldMk cId="782868089" sldId="2531"/>
        </pc:sldMkLst>
      </pc:sldChg>
      <pc:sldChg chg="del">
        <pc:chgData name="Erik Riet" userId="8a1ca4a2-b555-4050-81c4-ec0da34e12ff" providerId="ADAL" clId="{173EB5D8-B22A-49B8-95CF-39A822D613A6}" dt="2024-06-20T13:12:21.327" v="3" actId="47"/>
        <pc:sldMkLst>
          <pc:docMk/>
          <pc:sldMk cId="3911255933" sldId="3600"/>
        </pc:sldMkLst>
      </pc:sldChg>
      <pc:sldChg chg="del">
        <pc:chgData name="Erik Riet" userId="8a1ca4a2-b555-4050-81c4-ec0da34e12ff" providerId="ADAL" clId="{173EB5D8-B22A-49B8-95CF-39A822D613A6}" dt="2024-06-20T13:12:18.454" v="2" actId="47"/>
        <pc:sldMkLst>
          <pc:docMk/>
          <pc:sldMk cId="2673049386" sldId="3679"/>
        </pc:sldMkLst>
      </pc:sldChg>
      <pc:sldChg chg="del">
        <pc:chgData name="Erik Riet" userId="8a1ca4a2-b555-4050-81c4-ec0da34e12ff" providerId="ADAL" clId="{173EB5D8-B22A-49B8-95CF-39A822D613A6}" dt="2024-06-20T13:12:27.885" v="4" actId="47"/>
        <pc:sldMkLst>
          <pc:docMk/>
          <pc:sldMk cId="1860538539" sldId="6487"/>
        </pc:sldMkLst>
      </pc:sldChg>
      <pc:sldChg chg="new">
        <pc:chgData name="Erik Riet" userId="8a1ca4a2-b555-4050-81c4-ec0da34e12ff" providerId="ADAL" clId="{173EB5D8-B22A-49B8-95CF-39A822D613A6}" dt="2024-06-20T13:12:12.034" v="0" actId="680"/>
        <pc:sldMkLst>
          <pc:docMk/>
          <pc:sldMk cId="1372240162" sldId="648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1"/>
            <a:ext cx="2984871" cy="501094"/>
          </a:xfrm>
          <a:prstGeom prst="rect">
            <a:avLst/>
          </a:prstGeom>
        </p:spPr>
        <p:txBody>
          <a:bodyPr vert="horz" lIns="92001" tIns="46000" rIns="92001" bIns="46000" rtlCol="0"/>
          <a:lstStyle>
            <a:lvl1pPr algn="l">
              <a:defRPr sz="1200"/>
            </a:lvl1pPr>
          </a:lstStyle>
          <a:p>
            <a:endParaRPr lang="nl-NL"/>
          </a:p>
        </p:txBody>
      </p:sp>
      <p:sp>
        <p:nvSpPr>
          <p:cNvPr id="3" name="Tijdelijke aanduiding voor datum 2"/>
          <p:cNvSpPr>
            <a:spLocks noGrp="1"/>
          </p:cNvSpPr>
          <p:nvPr>
            <p:ph type="dt" idx="1"/>
          </p:nvPr>
        </p:nvSpPr>
        <p:spPr>
          <a:xfrm>
            <a:off x="3901699" y="1"/>
            <a:ext cx="2984871" cy="501094"/>
          </a:xfrm>
          <a:prstGeom prst="rect">
            <a:avLst/>
          </a:prstGeom>
        </p:spPr>
        <p:txBody>
          <a:bodyPr vert="horz" lIns="92001" tIns="46000" rIns="92001" bIns="46000" rtlCol="0"/>
          <a:lstStyle>
            <a:lvl1pPr algn="r">
              <a:defRPr sz="1200"/>
            </a:lvl1pPr>
          </a:lstStyle>
          <a:p>
            <a:fld id="{826E36F7-2499-4B23-A6A9-53397A18B113}" type="datetimeFigureOut">
              <a:rPr lang="nl-NL" smtClean="0"/>
              <a:t>20-6-2024</a:t>
            </a:fld>
            <a:endParaRPr lang="nl-NL"/>
          </a:p>
        </p:txBody>
      </p:sp>
      <p:sp>
        <p:nvSpPr>
          <p:cNvPr id="4" name="Tijdelijke aanduiding voor dia-afbeelding 3"/>
          <p:cNvSpPr>
            <a:spLocks noGrp="1" noRot="1" noChangeAspect="1"/>
          </p:cNvSpPr>
          <p:nvPr>
            <p:ph type="sldImg" idx="2"/>
          </p:nvPr>
        </p:nvSpPr>
        <p:spPr>
          <a:xfrm>
            <a:off x="939800" y="752475"/>
            <a:ext cx="5008563" cy="3757613"/>
          </a:xfrm>
          <a:prstGeom prst="rect">
            <a:avLst/>
          </a:prstGeom>
          <a:noFill/>
          <a:ln w="12700">
            <a:solidFill>
              <a:prstClr val="black"/>
            </a:solidFill>
          </a:ln>
        </p:spPr>
        <p:txBody>
          <a:bodyPr vert="horz" lIns="92001" tIns="46000" rIns="92001" bIns="46000" rtlCol="0" anchor="ctr"/>
          <a:lstStyle/>
          <a:p>
            <a:endParaRPr lang="nl-NL"/>
          </a:p>
        </p:txBody>
      </p:sp>
      <p:sp>
        <p:nvSpPr>
          <p:cNvPr id="5" name="Tijdelijke aanduiding voor notities 4"/>
          <p:cNvSpPr>
            <a:spLocks noGrp="1"/>
          </p:cNvSpPr>
          <p:nvPr>
            <p:ph type="body" sz="quarter" idx="3"/>
          </p:nvPr>
        </p:nvSpPr>
        <p:spPr>
          <a:xfrm>
            <a:off x="688818" y="4760398"/>
            <a:ext cx="5510530" cy="4509850"/>
          </a:xfrm>
          <a:prstGeom prst="rect">
            <a:avLst/>
          </a:prstGeom>
        </p:spPr>
        <p:txBody>
          <a:bodyPr vert="horz" lIns="92001" tIns="46000" rIns="92001" bIns="4600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519056"/>
            <a:ext cx="2984871" cy="501094"/>
          </a:xfrm>
          <a:prstGeom prst="rect">
            <a:avLst/>
          </a:prstGeom>
        </p:spPr>
        <p:txBody>
          <a:bodyPr vert="horz" lIns="92001" tIns="46000" rIns="92001" bIns="4600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901699" y="9519056"/>
            <a:ext cx="2984871" cy="501094"/>
          </a:xfrm>
          <a:prstGeom prst="rect">
            <a:avLst/>
          </a:prstGeom>
        </p:spPr>
        <p:txBody>
          <a:bodyPr vert="horz" lIns="92001" tIns="46000" rIns="92001" bIns="46000" rtlCol="0" anchor="b"/>
          <a:lstStyle>
            <a:lvl1pPr algn="r">
              <a:defRPr sz="1200"/>
            </a:lvl1pPr>
          </a:lstStyle>
          <a:p>
            <a:fld id="{2B32EA0F-3253-4447-83E7-208CF95C110F}" type="slidenum">
              <a:rPr lang="nl-NL" smtClean="0"/>
              <a:t>‹nr.›</a:t>
            </a:fld>
            <a:endParaRPr lang="nl-NL"/>
          </a:p>
        </p:txBody>
      </p:sp>
    </p:spTree>
    <p:extLst>
      <p:ext uri="{BB962C8B-B14F-4D97-AF65-F5344CB8AC3E}">
        <p14:creationId xmlns:p14="http://schemas.microsoft.com/office/powerpoint/2010/main" val="4219446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3146450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Extra voorbeeld: wees scherp op welk besluit je precies advies of instemming geeft. Geen blanco check tekenen</a:t>
            </a:r>
          </a:p>
        </p:txBody>
      </p:sp>
      <p:sp>
        <p:nvSpPr>
          <p:cNvPr id="4" name="Tijdelijke aanduiding voor dianummer 3"/>
          <p:cNvSpPr>
            <a:spLocks noGrp="1"/>
          </p:cNvSpPr>
          <p:nvPr>
            <p:ph type="sldNum" sz="quarter" idx="5"/>
          </p:nvPr>
        </p:nvSpPr>
        <p:spPr/>
        <p:txBody>
          <a:bodyPr/>
          <a:lstStyle/>
          <a:p>
            <a:fld id="{2B32EA0F-3253-4447-83E7-208CF95C110F}" type="slidenum">
              <a:rPr lang="nl-NL" smtClean="0"/>
              <a:t>12</a:t>
            </a:fld>
            <a:endParaRPr lang="nl-NL"/>
          </a:p>
        </p:txBody>
      </p:sp>
    </p:spTree>
    <p:extLst>
      <p:ext uri="{BB962C8B-B14F-4D97-AF65-F5344CB8AC3E}">
        <p14:creationId xmlns:p14="http://schemas.microsoft.com/office/powerpoint/2010/main" val="3339359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B32EA0F-3253-4447-83E7-208CF95C110F}" type="slidenum">
              <a:rPr lang="nl-NL" smtClean="0"/>
              <a:t>14</a:t>
            </a:fld>
            <a:endParaRPr lang="nl-NL"/>
          </a:p>
        </p:txBody>
      </p:sp>
    </p:spTree>
    <p:extLst>
      <p:ext uri="{BB962C8B-B14F-4D97-AF65-F5344CB8AC3E}">
        <p14:creationId xmlns:p14="http://schemas.microsoft.com/office/powerpoint/2010/main" val="165808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B32EA0F-3253-4447-83E7-208CF95C110F}" type="slidenum">
              <a:rPr lang="nl-NL" smtClean="0"/>
              <a:t>16</a:t>
            </a:fld>
            <a:endParaRPr lang="nl-NL"/>
          </a:p>
        </p:txBody>
      </p:sp>
    </p:spTree>
    <p:extLst>
      <p:ext uri="{BB962C8B-B14F-4D97-AF65-F5344CB8AC3E}">
        <p14:creationId xmlns:p14="http://schemas.microsoft.com/office/powerpoint/2010/main" val="3238378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B32EA0F-3253-4447-83E7-208CF95C110F}" type="slidenum">
              <a:rPr lang="nl-NL" smtClean="0"/>
              <a:t>19</a:t>
            </a:fld>
            <a:endParaRPr lang="nl-NL"/>
          </a:p>
        </p:txBody>
      </p:sp>
    </p:spTree>
    <p:extLst>
      <p:ext uri="{BB962C8B-B14F-4D97-AF65-F5344CB8AC3E}">
        <p14:creationId xmlns:p14="http://schemas.microsoft.com/office/powerpoint/2010/main" val="1061192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B32EA0F-3253-4447-83E7-208CF95C110F}" type="slidenum">
              <a:rPr lang="nl-NL" smtClean="0"/>
              <a:t>20</a:t>
            </a:fld>
            <a:endParaRPr lang="nl-NL"/>
          </a:p>
        </p:txBody>
      </p:sp>
    </p:spTree>
    <p:extLst>
      <p:ext uri="{BB962C8B-B14F-4D97-AF65-F5344CB8AC3E}">
        <p14:creationId xmlns:p14="http://schemas.microsoft.com/office/powerpoint/2010/main" val="34053663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190608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800" dirty="0">
              <a:latin typeface="Calibri" panose="020F0502020204030204" pitchFamily="34" charset="0"/>
            </a:endParaRPr>
          </a:p>
        </p:txBody>
      </p:sp>
      <p:sp>
        <p:nvSpPr>
          <p:cNvPr id="4" name="Tijdelijke aanduiding voor dianummer 3"/>
          <p:cNvSpPr>
            <a:spLocks noGrp="1"/>
          </p:cNvSpPr>
          <p:nvPr>
            <p:ph type="sldNum" sz="quarter" idx="10"/>
          </p:nvPr>
        </p:nvSpPr>
        <p:spPr/>
        <p:txBody>
          <a:bodyPr/>
          <a:lstStyle/>
          <a:p>
            <a:fld id="{2B32EA0F-3253-4447-83E7-208CF95C110F}" type="slidenum">
              <a:rPr lang="nl-NL" smtClean="0"/>
              <a:t>3</a:t>
            </a:fld>
            <a:endParaRPr lang="nl-NL"/>
          </a:p>
        </p:txBody>
      </p:sp>
    </p:spTree>
    <p:extLst>
      <p:ext uri="{BB962C8B-B14F-4D97-AF65-F5344CB8AC3E}">
        <p14:creationId xmlns:p14="http://schemas.microsoft.com/office/powerpoint/2010/main" val="2257333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dirty="0">
                <a:latin typeface="Calibri" panose="020F0502020204030204" pitchFamily="34" charset="0"/>
              </a:rPr>
              <a:t>Escalatiemogelijkheden naast de dingen die je normaal al doet.</a:t>
            </a:r>
          </a:p>
          <a:p>
            <a:r>
              <a:rPr lang="nl-NL" sz="1800" dirty="0">
                <a:latin typeface="Calibri" panose="020F0502020204030204" pitchFamily="34" charset="0"/>
              </a:rPr>
              <a:t>Er zijn al heel veel dingen die je aan de voorkant kan doen om </a:t>
            </a:r>
            <a:r>
              <a:rPr lang="nl-NL" sz="1800" dirty="0" err="1">
                <a:latin typeface="Calibri" panose="020F0502020204030204" pitchFamily="34" charset="0"/>
              </a:rPr>
              <a:t>esc</a:t>
            </a:r>
            <a:r>
              <a:rPr lang="nl-NL" sz="1800" dirty="0">
                <a:latin typeface="Calibri" panose="020F0502020204030204" pitchFamily="34" charset="0"/>
              </a:rPr>
              <a:t> te voorkomen. Maar als dat allemaal niet meer werkt is het tijd voor iets anders.</a:t>
            </a:r>
          </a:p>
          <a:p>
            <a:endParaRPr lang="nl-NL" sz="1800" b="0" i="0" dirty="0">
              <a:solidFill>
                <a:srgbClr val="555C5B"/>
              </a:solidFill>
              <a:effectLst/>
              <a:highlight>
                <a:srgbClr val="FFFFFF"/>
              </a:highlight>
              <a:latin typeface="Aptos" panose="020B0004020202020204" pitchFamily="34" charset="0"/>
            </a:endParaRPr>
          </a:p>
          <a:p>
            <a:r>
              <a:rPr lang="nl-NL" sz="1800" b="0" i="0" dirty="0">
                <a:solidFill>
                  <a:srgbClr val="555C5B"/>
                </a:solidFill>
                <a:effectLst/>
                <a:highlight>
                  <a:srgbClr val="FFFFFF"/>
                </a:highlight>
                <a:latin typeface="Aptos" panose="020B0004020202020204" pitchFamily="34" charset="0"/>
              </a:rPr>
              <a:t>Als OR wil je invloed uitoefenen op het beleid van de bestuurder. Een goede relatie en samenwerking met je bestuurder is daarbij erg belangrijk. Toch gebeurt het soms dat je met alleen overleggen niet verder komt. Op naar de rechtbank dus! Gelukkig zijn er nog tal van andere mogelijkheden om druk uit te oefenen.</a:t>
            </a:r>
            <a:br>
              <a:rPr lang="nl-NL" dirty="0"/>
            </a:br>
            <a:r>
              <a:rPr lang="nl-NL" sz="1800" b="0" i="0" dirty="0">
                <a:solidFill>
                  <a:srgbClr val="555C5B"/>
                </a:solidFill>
                <a:effectLst/>
                <a:highlight>
                  <a:srgbClr val="FFFFFF"/>
                </a:highlight>
                <a:latin typeface="Aptos" panose="020B0004020202020204" pitchFamily="34" charset="0"/>
              </a:rPr>
              <a:t>In dit webinar laten we je zien welke acties er mogelijk zijn en bespreken we aan de hand van praktijkvoorbeelden hoe je dit aanpakt.</a:t>
            </a:r>
          </a:p>
          <a:p>
            <a:endParaRPr lang="nl-NL" sz="1800" b="0" i="0" dirty="0">
              <a:solidFill>
                <a:srgbClr val="555C5B"/>
              </a:solidFill>
              <a:effectLst/>
              <a:highlight>
                <a:srgbClr val="FFFFFF"/>
              </a:highlight>
              <a:latin typeface="Aptos" panose="020B0004020202020204" pitchFamily="34" charset="0"/>
            </a:endParaRPr>
          </a:p>
          <a:p>
            <a:r>
              <a:rPr lang="nl-NL" sz="1800" b="0" i="0" dirty="0">
                <a:solidFill>
                  <a:srgbClr val="555C5B"/>
                </a:solidFill>
                <a:effectLst/>
                <a:highlight>
                  <a:srgbClr val="FFFFFF"/>
                </a:highlight>
                <a:latin typeface="Aptos" panose="020B0004020202020204" pitchFamily="34" charset="0"/>
              </a:rPr>
              <a:t>Kan ook een spannende stap zijn. Je wilt je bestuurder niet op de tenen trappen. Geen ruzie. Je wilt een goede relatie met je bestuurder</a:t>
            </a:r>
          </a:p>
          <a:p>
            <a:r>
              <a:rPr lang="nl-NL" sz="1800" b="0" i="0" dirty="0">
                <a:solidFill>
                  <a:srgbClr val="555C5B"/>
                </a:solidFill>
                <a:effectLst/>
                <a:highlight>
                  <a:srgbClr val="FFFFFF"/>
                </a:highlight>
                <a:latin typeface="Aptos" panose="020B0004020202020204" pitchFamily="34" charset="0"/>
              </a:rPr>
              <a:t>Maar wat versta je daar eigenlijk onder?</a:t>
            </a:r>
            <a:endParaRPr lang="nl-NL" dirty="0"/>
          </a:p>
        </p:txBody>
      </p:sp>
      <p:sp>
        <p:nvSpPr>
          <p:cNvPr id="4" name="Tijdelijke aanduiding voor dianummer 3"/>
          <p:cNvSpPr>
            <a:spLocks noGrp="1"/>
          </p:cNvSpPr>
          <p:nvPr>
            <p:ph type="sldNum" sz="quarter" idx="5"/>
          </p:nvPr>
        </p:nvSpPr>
        <p:spPr/>
        <p:txBody>
          <a:bodyPr/>
          <a:lstStyle/>
          <a:p>
            <a:fld id="{2B32EA0F-3253-4447-83E7-208CF95C110F}" type="slidenum">
              <a:rPr lang="nl-NL" smtClean="0"/>
              <a:t>4</a:t>
            </a:fld>
            <a:endParaRPr lang="nl-NL"/>
          </a:p>
        </p:txBody>
      </p:sp>
    </p:spTree>
    <p:extLst>
      <p:ext uri="{BB962C8B-B14F-4D97-AF65-F5344CB8AC3E}">
        <p14:creationId xmlns:p14="http://schemas.microsoft.com/office/powerpoint/2010/main" val="1460915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Chatvraag</a:t>
            </a:r>
          </a:p>
          <a:p>
            <a:r>
              <a:rPr lang="nl-NL" dirty="0"/>
              <a:t>Dus niet om de hete brij heen draaien. Geen </a:t>
            </a:r>
            <a:r>
              <a:rPr lang="nl-NL" dirty="0" err="1"/>
              <a:t>moeiljike</a:t>
            </a:r>
            <a:r>
              <a:rPr lang="nl-NL" dirty="0"/>
              <a:t> vragen stellen. Ja en amen</a:t>
            </a:r>
          </a:p>
          <a:p>
            <a:r>
              <a:rPr lang="nl-NL" dirty="0"/>
              <a:t>In een goede relatie kun je alles tegen elkaar zeggen. </a:t>
            </a:r>
          </a:p>
          <a:p>
            <a:r>
              <a:rPr lang="nl-NL" dirty="0"/>
              <a:t>Je houdt je niet in omwille van de lieve vrede.</a:t>
            </a:r>
          </a:p>
          <a:p>
            <a:r>
              <a:rPr lang="nl-NL" dirty="0"/>
              <a:t>Het gaat over de inhoud, niet over de persoon. Persoon en inhoud kunnen scheiden.</a:t>
            </a:r>
          </a:p>
        </p:txBody>
      </p:sp>
      <p:sp>
        <p:nvSpPr>
          <p:cNvPr id="4" name="Tijdelijke aanduiding voor dianummer 3"/>
          <p:cNvSpPr>
            <a:spLocks noGrp="1"/>
          </p:cNvSpPr>
          <p:nvPr>
            <p:ph type="sldNum" sz="quarter" idx="5"/>
          </p:nvPr>
        </p:nvSpPr>
        <p:spPr/>
        <p:txBody>
          <a:bodyPr/>
          <a:lstStyle/>
          <a:p>
            <a:fld id="{2B32EA0F-3253-4447-83E7-208CF95C110F}" type="slidenum">
              <a:rPr lang="nl-NL" smtClean="0"/>
              <a:t>5</a:t>
            </a:fld>
            <a:endParaRPr lang="nl-NL"/>
          </a:p>
        </p:txBody>
      </p:sp>
    </p:spTree>
    <p:extLst>
      <p:ext uri="{BB962C8B-B14F-4D97-AF65-F5344CB8AC3E}">
        <p14:creationId xmlns:p14="http://schemas.microsoft.com/office/powerpoint/2010/main" val="4105753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Wat is escaleren? Hangt af van de context. En je persoon. Wat voor de een conflict of escalatie is, is dat voor een ander niet.</a:t>
            </a:r>
          </a:p>
          <a:p>
            <a:r>
              <a:rPr lang="nl-NL" dirty="0"/>
              <a:t>Het is een glijdende schaal. </a:t>
            </a:r>
          </a:p>
          <a:p>
            <a:r>
              <a:rPr lang="nl-NL" dirty="0"/>
              <a:t>Wees je bewust van wat je eerstvolgende stap is. Niet 3 stappen overslaan.</a:t>
            </a:r>
          </a:p>
          <a:p>
            <a:r>
              <a:rPr lang="nl-NL" dirty="0" err="1"/>
              <a:t>Vb</a:t>
            </a:r>
            <a:r>
              <a:rPr lang="nl-NL" dirty="0"/>
              <a:t>: zaken op papier zetten als het in gesprek niet vlot. Niet alleen papiertje over de schutting gooien. </a:t>
            </a:r>
          </a:p>
          <a:p>
            <a:endParaRPr lang="nl-NL" dirty="0"/>
          </a:p>
          <a:p>
            <a:r>
              <a:rPr lang="nl-NL" dirty="0"/>
              <a:t>Meest rechts = naar de rechter</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2EA0F-3253-4447-83E7-208CF95C110F}"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4409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Wat kun je doen om tegengas te geven?</a:t>
            </a:r>
          </a:p>
        </p:txBody>
      </p:sp>
      <p:sp>
        <p:nvSpPr>
          <p:cNvPr id="4" name="Tijdelijke aanduiding voor dianummer 3"/>
          <p:cNvSpPr>
            <a:spLocks noGrp="1"/>
          </p:cNvSpPr>
          <p:nvPr>
            <p:ph type="sldNum" sz="quarter" idx="5"/>
          </p:nvPr>
        </p:nvSpPr>
        <p:spPr/>
        <p:txBody>
          <a:bodyPr/>
          <a:lstStyle/>
          <a:p>
            <a:fld id="{2B32EA0F-3253-4447-83E7-208CF95C110F}" type="slidenum">
              <a:rPr lang="nl-NL" smtClean="0"/>
              <a:t>7</a:t>
            </a:fld>
            <a:endParaRPr lang="nl-NL"/>
          </a:p>
        </p:txBody>
      </p:sp>
    </p:spTree>
    <p:extLst>
      <p:ext uri="{BB962C8B-B14F-4D97-AF65-F5344CB8AC3E}">
        <p14:creationId xmlns:p14="http://schemas.microsoft.com/office/powerpoint/2010/main" val="4020773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Of handdoek in de ring of escaleren. Geen prettige positie. </a:t>
            </a:r>
            <a:r>
              <a:rPr lang="nl-NL" dirty="0" err="1"/>
              <a:t>Ipv</a:t>
            </a:r>
            <a:r>
              <a:rPr lang="nl-NL" dirty="0"/>
              <a:t> alleen: we zijn te laat betrokken.</a:t>
            </a:r>
          </a:p>
          <a:p>
            <a:r>
              <a:rPr lang="nl-NL" dirty="0"/>
              <a:t>Wat je wel wilt: vroegtijdig meedenken</a:t>
            </a:r>
          </a:p>
        </p:txBody>
      </p:sp>
      <p:sp>
        <p:nvSpPr>
          <p:cNvPr id="4" name="Tijdelijke aanduiding voor dianummer 3"/>
          <p:cNvSpPr>
            <a:spLocks noGrp="1"/>
          </p:cNvSpPr>
          <p:nvPr>
            <p:ph type="sldNum" sz="quarter" idx="5"/>
          </p:nvPr>
        </p:nvSpPr>
        <p:spPr/>
        <p:txBody>
          <a:bodyPr/>
          <a:lstStyle/>
          <a:p>
            <a:fld id="{2B32EA0F-3253-4447-83E7-208CF95C110F}" type="slidenum">
              <a:rPr lang="nl-NL" smtClean="0"/>
              <a:t>8</a:t>
            </a:fld>
            <a:endParaRPr lang="nl-NL"/>
          </a:p>
        </p:txBody>
      </p:sp>
    </p:spTree>
    <p:extLst>
      <p:ext uri="{BB962C8B-B14F-4D97-AF65-F5344CB8AC3E}">
        <p14:creationId xmlns:p14="http://schemas.microsoft.com/office/powerpoint/2010/main" val="3494322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Ander voorbeeld: werktijdenregeling verandert na instemming </a:t>
            </a:r>
            <a:r>
              <a:rPr lang="nl-NL" dirty="0" err="1"/>
              <a:t>ivm</a:t>
            </a:r>
            <a:r>
              <a:rPr lang="nl-NL" dirty="0"/>
              <a:t> </a:t>
            </a:r>
            <a:r>
              <a:rPr lang="nl-NL" dirty="0" err="1"/>
              <a:t>ict</a:t>
            </a:r>
            <a:r>
              <a:rPr lang="nl-NL"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Of: wijziging vakantieregeling </a:t>
            </a:r>
            <a:r>
              <a:rPr lang="nl-NL" dirty="0" err="1"/>
              <a:t>ivm</a:t>
            </a:r>
            <a:r>
              <a:rPr lang="nl-NL" dirty="0"/>
              <a:t> personeelstekort streekvervoer</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https://www.omroepbrabant.nl/nieuws/4324821/buschauffeurs-mogen-geen-vrije-dagen-meer-opnemen-door-personeelstekort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OR heeft kort geding aangespannen. </a:t>
            </a:r>
          </a:p>
          <a:p>
            <a:endParaRPr lang="nl-NL" dirty="0"/>
          </a:p>
        </p:txBody>
      </p:sp>
      <p:sp>
        <p:nvSpPr>
          <p:cNvPr id="4" name="Tijdelijke aanduiding voor dianummer 3"/>
          <p:cNvSpPr>
            <a:spLocks noGrp="1"/>
          </p:cNvSpPr>
          <p:nvPr>
            <p:ph type="sldNum" sz="quarter" idx="5"/>
          </p:nvPr>
        </p:nvSpPr>
        <p:spPr/>
        <p:txBody>
          <a:bodyPr/>
          <a:lstStyle/>
          <a:p>
            <a:fld id="{2B32EA0F-3253-4447-83E7-208CF95C110F}" type="slidenum">
              <a:rPr lang="nl-NL" smtClean="0"/>
              <a:t>10</a:t>
            </a:fld>
            <a:endParaRPr lang="nl-NL"/>
          </a:p>
        </p:txBody>
      </p:sp>
    </p:spTree>
    <p:extLst>
      <p:ext uri="{BB962C8B-B14F-4D97-AF65-F5344CB8AC3E}">
        <p14:creationId xmlns:p14="http://schemas.microsoft.com/office/powerpoint/2010/main" val="1827252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Nieuw </a:t>
            </a:r>
            <a:r>
              <a:rPr lang="nl-NL" dirty="0" err="1"/>
              <a:t>fws</a:t>
            </a:r>
            <a:r>
              <a:rPr lang="nl-NL" dirty="0"/>
              <a:t> </a:t>
            </a:r>
            <a:r>
              <a:rPr lang="nl-NL" dirty="0" err="1"/>
              <a:t>ivm</a:t>
            </a:r>
            <a:r>
              <a:rPr lang="nl-NL" dirty="0"/>
              <a:t> transparante. Gekeken naar de markt. Advies ingewonnen. </a:t>
            </a:r>
          </a:p>
          <a:p>
            <a:r>
              <a:rPr lang="nl-NL" dirty="0"/>
              <a:t>Systeem gekozen dat beste past bij de branche. Prototype/ </a:t>
            </a:r>
            <a:r>
              <a:rPr lang="nl-NL" dirty="0" err="1"/>
              <a:t>dummys</a:t>
            </a:r>
            <a:r>
              <a:rPr lang="nl-NL" dirty="0"/>
              <a:t> </a:t>
            </a:r>
            <a:r>
              <a:rPr lang="nl-NL" dirty="0" err="1"/>
              <a:t>ipv</a:t>
            </a:r>
            <a:r>
              <a:rPr lang="nl-NL" dirty="0"/>
              <a:t> hele regeling. ,</a:t>
            </a:r>
          </a:p>
          <a:p>
            <a:endParaRPr lang="nl-NL" dirty="0"/>
          </a:p>
          <a:p>
            <a:r>
              <a:rPr lang="nl-NL" dirty="0"/>
              <a:t>Casus door Remco.</a:t>
            </a:r>
          </a:p>
          <a:p>
            <a:r>
              <a:rPr lang="nl-NL" dirty="0"/>
              <a:t>Chatvraag: zou je wel/niet instemmen?</a:t>
            </a:r>
          </a:p>
          <a:p>
            <a:endParaRPr lang="nl-NL" dirty="0"/>
          </a:p>
          <a:p>
            <a:r>
              <a:rPr lang="nl-NL" dirty="0"/>
              <a:t>Nee </a:t>
            </a:r>
            <a:r>
              <a:rPr lang="nl-NL" dirty="0">
                <a:sym typeface="Wingdings" panose="05000000000000000000" pitchFamily="2" charset="2"/>
              </a:rPr>
              <a:t> geen duidelijkheid over personele consequenties. Incompleet verhaal.</a:t>
            </a:r>
            <a:endParaRPr lang="nl-NL" dirty="0"/>
          </a:p>
        </p:txBody>
      </p:sp>
      <p:sp>
        <p:nvSpPr>
          <p:cNvPr id="4" name="Tijdelijke aanduiding voor dianummer 3"/>
          <p:cNvSpPr>
            <a:spLocks noGrp="1"/>
          </p:cNvSpPr>
          <p:nvPr>
            <p:ph type="sldNum" sz="quarter" idx="5"/>
          </p:nvPr>
        </p:nvSpPr>
        <p:spPr/>
        <p:txBody>
          <a:bodyPr/>
          <a:lstStyle/>
          <a:p>
            <a:fld id="{2B32EA0F-3253-4447-83E7-208CF95C110F}" type="slidenum">
              <a:rPr lang="nl-NL" smtClean="0"/>
              <a:t>11</a:t>
            </a:fld>
            <a:endParaRPr lang="nl-NL"/>
          </a:p>
        </p:txBody>
      </p:sp>
    </p:spTree>
    <p:extLst>
      <p:ext uri="{BB962C8B-B14F-4D97-AF65-F5344CB8AC3E}">
        <p14:creationId xmlns:p14="http://schemas.microsoft.com/office/powerpoint/2010/main" val="2468781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1">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 y="9426"/>
            <a:ext cx="9143244" cy="6848573"/>
          </a:xfrm>
          <a:prstGeom prst="rect">
            <a:avLst/>
          </a:prstGeom>
        </p:spPr>
      </p:pic>
      <p:sp>
        <p:nvSpPr>
          <p:cNvPr id="19" name="Tekstvak 18"/>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15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tekst 1 kolom en afbeeldin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5184000" y="1557338"/>
            <a:ext cx="3240000" cy="3240000"/>
          </a:xfrm>
          <a:prstGeom prst="teardrop">
            <a:avLst/>
          </a:prstGeom>
        </p:spPr>
        <p:txBody>
          <a:bodyPr/>
          <a:lstStyle/>
          <a:p>
            <a:r>
              <a:rPr lang="nl-NL"/>
              <a:t>Klik op het pictogram als u een afbeelding wilt toevoegen</a:t>
            </a:r>
            <a:endParaRPr lang="en-US"/>
          </a:p>
        </p:txBody>
      </p:sp>
      <p:sp>
        <p:nvSpPr>
          <p:cNvPr id="9" name="Titel 1"/>
          <p:cNvSpPr>
            <a:spLocks noGrp="1"/>
          </p:cNvSpPr>
          <p:nvPr>
            <p:ph type="title"/>
          </p:nvPr>
        </p:nvSpPr>
        <p:spPr>
          <a:xfrm>
            <a:off x="720000" y="180000"/>
            <a:ext cx="7704000" cy="900000"/>
          </a:xfrm>
        </p:spPr>
        <p:txBody>
          <a:bodyPr/>
          <a:lstStyle/>
          <a:p>
            <a:r>
              <a:rPr lang="nl-NL"/>
              <a:t>Klik om de stijl te bewerken</a:t>
            </a:r>
            <a:endParaRPr lang="en-US"/>
          </a:p>
        </p:txBody>
      </p:sp>
      <p:sp>
        <p:nvSpPr>
          <p:cNvPr id="10" name="Tekstbox"/>
          <p:cNvSpPr>
            <a:spLocks noGrp="1"/>
          </p:cNvSpPr>
          <p:nvPr>
            <p:ph type="body" sz="quarter" idx="13"/>
          </p:nvPr>
        </p:nvSpPr>
        <p:spPr>
          <a:xfrm>
            <a:off x="719999" y="1310401"/>
            <a:ext cx="4200344" cy="4747500"/>
          </a:xfrm>
        </p:spPr>
        <p:txBody>
          <a:bodyPr numCol="1" spc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2" name="Tekstvak 11"/>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65204077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kst en afbeeldin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5184000" y="1560850"/>
            <a:ext cx="3240000" cy="3240000"/>
          </a:xfrm>
          <a:prstGeom prst="teardrop">
            <a:avLst/>
          </a:prstGeom>
        </p:spPr>
        <p:txBody>
          <a:bodyPr/>
          <a:lstStyle/>
          <a:p>
            <a:r>
              <a:rPr lang="nl-NL"/>
              <a:t>Klik op het pictogram als u een afbeelding wilt toevoegen</a:t>
            </a:r>
            <a:endParaRPr lang="en-US"/>
          </a:p>
        </p:txBody>
      </p:sp>
      <p:sp>
        <p:nvSpPr>
          <p:cNvPr id="9" name="Tekstbox"/>
          <p:cNvSpPr>
            <a:spLocks noGrp="1"/>
          </p:cNvSpPr>
          <p:nvPr>
            <p:ph type="body" sz="quarter" idx="13"/>
          </p:nvPr>
        </p:nvSpPr>
        <p:spPr>
          <a:xfrm>
            <a:off x="719999" y="1310400"/>
            <a:ext cx="4176000" cy="4747500"/>
          </a:xfrm>
        </p:spPr>
        <p:txBody>
          <a:bodyPr numCol="1" spcCol="0"/>
          <a:lstStyle>
            <a:lvl1pPr>
              <a:lnSpc>
                <a:spcPct val="106000"/>
              </a:lnSpc>
              <a:defRPr sz="2000"/>
            </a:lvl1pPr>
            <a:lvl2pPr marL="216000" indent="-216000">
              <a:lnSpc>
                <a:spcPct val="106000"/>
              </a:lnSpc>
              <a:defRPr sz="2000"/>
            </a:lvl2pPr>
            <a:lvl3pPr marL="432000" indent="-216000">
              <a:lnSpc>
                <a:spcPct val="106000"/>
              </a:lnSpc>
              <a:defRPr sz="2000"/>
            </a:lvl3pPr>
            <a:lvl4pPr marL="432000" indent="-216000">
              <a:lnSpc>
                <a:spcPct val="106000"/>
              </a:lnSpc>
              <a:defRPr sz="2000"/>
            </a:lvl4pPr>
            <a:lvl5pPr marL="432000" indent="-216000">
              <a:lnSpc>
                <a:spcPct val="106000"/>
              </a:lnSpc>
              <a:defRPr sz="20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4" name="Tekstvak 13"/>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191284551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kst en afbeelding groen kader">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5184000" y="1560850"/>
            <a:ext cx="3240000" cy="3240000"/>
          </a:xfrm>
          <a:prstGeom prst="teardrop">
            <a:avLst/>
          </a:prstGeom>
          <a:ln w="12700">
            <a:solidFill>
              <a:schemeClr val="tx2"/>
            </a:solidFill>
          </a:ln>
        </p:spPr>
        <p:txBody>
          <a:bodyPr/>
          <a:lstStyle/>
          <a:p>
            <a:r>
              <a:rPr lang="nl-NL"/>
              <a:t>Klik op het pictogram als u een afbeelding wilt toevoegen</a:t>
            </a:r>
            <a:endParaRPr lang="en-US"/>
          </a:p>
        </p:txBody>
      </p:sp>
      <p:sp>
        <p:nvSpPr>
          <p:cNvPr id="7" name="Tekstbox"/>
          <p:cNvSpPr>
            <a:spLocks noGrp="1"/>
          </p:cNvSpPr>
          <p:nvPr>
            <p:ph type="body" sz="quarter" idx="13"/>
          </p:nvPr>
        </p:nvSpPr>
        <p:spPr>
          <a:xfrm>
            <a:off x="719999" y="1310400"/>
            <a:ext cx="4176000" cy="4747500"/>
          </a:xfrm>
        </p:spPr>
        <p:txBody>
          <a:bodyPr numCol="1" spcCol="0"/>
          <a:lstStyle>
            <a:lvl1pPr>
              <a:lnSpc>
                <a:spcPct val="106000"/>
              </a:lnSpc>
              <a:defRPr sz="2000"/>
            </a:lvl1pPr>
            <a:lvl2pPr marL="216000" indent="-216000">
              <a:lnSpc>
                <a:spcPct val="106000"/>
              </a:lnSpc>
              <a:defRPr sz="2000"/>
            </a:lvl2pPr>
            <a:lvl3pPr marL="432000" indent="-216000">
              <a:lnSpc>
                <a:spcPct val="106000"/>
              </a:lnSpc>
              <a:defRPr sz="2000"/>
            </a:lvl3pPr>
            <a:lvl4pPr marL="432000" indent="-216000">
              <a:lnSpc>
                <a:spcPct val="106000"/>
              </a:lnSpc>
              <a:defRPr sz="2000"/>
            </a:lvl4pPr>
            <a:lvl5pPr marL="432000" indent="-216000">
              <a:lnSpc>
                <a:spcPct val="106000"/>
              </a:lnSpc>
              <a:defRPr sz="20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2" name="Tekstvak 11"/>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99194514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Programma">
    <p:spTree>
      <p:nvGrpSpPr>
        <p:cNvPr id="1" name=""/>
        <p:cNvGrpSpPr/>
        <p:nvPr/>
      </p:nvGrpSpPr>
      <p:grpSpPr>
        <a:xfrm>
          <a:off x="0" y="0"/>
          <a:ext cx="0" cy="0"/>
          <a:chOff x="0" y="0"/>
          <a:chExt cx="0" cy="0"/>
        </a:xfrm>
      </p:grpSpPr>
      <p:sp>
        <p:nvSpPr>
          <p:cNvPr id="11" name="Tijdelijke aanduiding voor tekst 10"/>
          <p:cNvSpPr>
            <a:spLocks noGrp="1"/>
          </p:cNvSpPr>
          <p:nvPr>
            <p:ph type="body" sz="quarter" idx="14"/>
          </p:nvPr>
        </p:nvSpPr>
        <p:spPr>
          <a:xfrm>
            <a:off x="720000" y="1835676"/>
            <a:ext cx="7704000" cy="4276737"/>
          </a:xfrm>
        </p:spPr>
        <p:txBody>
          <a:bodyPr/>
          <a:lstStyle>
            <a:lvl1pPr marL="1260000" indent="-1260000">
              <a:lnSpc>
                <a:spcPct val="100000"/>
              </a:lnSpc>
              <a:defRPr sz="1800"/>
            </a:lvl1pPr>
            <a:lvl2pPr marL="1260000" indent="0">
              <a:lnSpc>
                <a:spcPct val="100000"/>
              </a:lnSpc>
              <a:buFont typeface="Arial" panose="020B0604020202020204" pitchFamily="34" charset="0"/>
              <a:buNone/>
              <a:defRPr sz="1800"/>
            </a:lvl2pPr>
            <a:lvl3pPr marL="1476000" indent="-216000">
              <a:lnSpc>
                <a:spcPct val="100000"/>
              </a:lnSpc>
              <a:defRPr sz="1800"/>
            </a:lvl3pPr>
            <a:lvl4pPr marL="1476000" indent="-216000">
              <a:lnSpc>
                <a:spcPct val="100000"/>
              </a:lnSpc>
              <a:defRPr sz="1800"/>
            </a:lvl4pPr>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p:txBody>
      </p:sp>
      <p:sp>
        <p:nvSpPr>
          <p:cNvPr id="2" name="Titel 1"/>
          <p:cNvSpPr>
            <a:spLocks noGrp="1"/>
          </p:cNvSpPr>
          <p:nvPr>
            <p:ph type="title" hasCustomPrompt="1"/>
          </p:nvPr>
        </p:nvSpPr>
        <p:spPr>
          <a:xfrm>
            <a:off x="1980000" y="180000"/>
            <a:ext cx="6408000" cy="900000"/>
          </a:xfrm>
        </p:spPr>
        <p:txBody>
          <a:bodyPr bIns="108000"/>
          <a:lstStyle>
            <a:lvl1pPr>
              <a:defRPr sz="2800"/>
            </a:lvl1pPr>
          </a:lstStyle>
          <a:p>
            <a:r>
              <a:rPr lang="nl-NL" noProof="0"/>
              <a:t>programmanaam</a:t>
            </a:r>
          </a:p>
        </p:txBody>
      </p:sp>
      <p:sp>
        <p:nvSpPr>
          <p:cNvPr id="9" name="Tijdelijke aanduiding voor tekst 8"/>
          <p:cNvSpPr>
            <a:spLocks noGrp="1"/>
          </p:cNvSpPr>
          <p:nvPr>
            <p:ph type="body" sz="quarter" idx="13" hasCustomPrompt="1"/>
          </p:nvPr>
        </p:nvSpPr>
        <p:spPr>
          <a:xfrm>
            <a:off x="1980000" y="1258159"/>
            <a:ext cx="6380162" cy="488090"/>
          </a:xfrm>
        </p:spPr>
        <p:txBody>
          <a:bodyPr/>
          <a:lstStyle>
            <a:lvl1pPr marL="0" indent="0">
              <a:lnSpc>
                <a:spcPct val="100000"/>
              </a:lnSpc>
              <a:buFont typeface="Arial" panose="020B0604020202020204" pitchFamily="34" charset="0"/>
              <a:buNone/>
              <a:defRPr sz="1800" i="1"/>
            </a:lvl1pPr>
            <a:lvl2pPr marL="0" indent="0">
              <a:lnSpc>
                <a:spcPct val="100000"/>
              </a:lnSpc>
              <a:buFont typeface="Arial" panose="020B0604020202020204" pitchFamily="34" charset="0"/>
              <a:buNone/>
              <a:defRPr sz="1900" i="1"/>
            </a:lvl2pPr>
            <a:lvl3pPr marL="180000" indent="0">
              <a:lnSpc>
                <a:spcPct val="100000"/>
              </a:lnSpc>
              <a:buNone/>
              <a:defRPr sz="1900" i="1"/>
            </a:lvl3pPr>
            <a:lvl4pPr marL="360000" indent="0">
              <a:lnSpc>
                <a:spcPct val="100000"/>
              </a:lnSpc>
              <a:buNone/>
              <a:defRPr sz="1900" i="1"/>
            </a:lvl4pPr>
            <a:lvl5pPr marL="540000" indent="0">
              <a:lnSpc>
                <a:spcPct val="100000"/>
              </a:lnSpc>
              <a:buNone/>
              <a:defRPr sz="1900" i="1"/>
            </a:lvl5pPr>
          </a:lstStyle>
          <a:p>
            <a:pPr lvl="0"/>
            <a:r>
              <a:rPr lang="nl-NL" noProof="0"/>
              <a:t>datum</a:t>
            </a:r>
          </a:p>
        </p:txBody>
      </p:sp>
      <p:sp>
        <p:nvSpPr>
          <p:cNvPr id="13" name="Tekstvak 12"/>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24845087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Opdrachtvoorwaarden">
    <p:spTree>
      <p:nvGrpSpPr>
        <p:cNvPr id="1" name=""/>
        <p:cNvGrpSpPr/>
        <p:nvPr/>
      </p:nvGrpSpPr>
      <p:grpSpPr>
        <a:xfrm>
          <a:off x="0" y="0"/>
          <a:ext cx="0" cy="0"/>
          <a:chOff x="0" y="0"/>
          <a:chExt cx="0" cy="0"/>
        </a:xfrm>
      </p:grpSpPr>
      <p:sp>
        <p:nvSpPr>
          <p:cNvPr id="7" name="Tekstvak 6"/>
          <p:cNvSpPr txBox="1"/>
          <p:nvPr userDrawn="1"/>
        </p:nvSpPr>
        <p:spPr>
          <a:xfrm>
            <a:off x="719999" y="180000"/>
            <a:ext cx="7704000" cy="900000"/>
          </a:xfrm>
          <a:prstGeom prst="rect">
            <a:avLst/>
          </a:prstGeom>
          <a:noFill/>
        </p:spPr>
        <p:txBody>
          <a:bodyPr wrap="square" lIns="0" tIns="0" rIns="0" bIns="108000" rtlCol="0" anchor="b" anchorCtr="0">
            <a:noAutofit/>
          </a:bodyPr>
          <a:lstStyle/>
          <a:p>
            <a:pPr>
              <a:lnSpc>
                <a:spcPct val="109000"/>
              </a:lnSpc>
            </a:pPr>
            <a:r>
              <a:rPr lang="nl-NL" sz="2800" b="1" i="0" u="none" strike="noStrike" kern="1200" baseline="0">
                <a:solidFill>
                  <a:schemeClr val="tx2"/>
                </a:solidFill>
                <a:latin typeface="+mn-lt"/>
                <a:ea typeface="+mn-ea"/>
                <a:cs typeface="+mn-cs"/>
              </a:rPr>
              <a:t>Opdrachtvoorwaarden Loof training en advies</a:t>
            </a:r>
            <a:endParaRPr lang="nl-NL" sz="2800" b="1">
              <a:solidFill>
                <a:schemeClr val="tx2"/>
              </a:solidFill>
            </a:endParaRPr>
          </a:p>
        </p:txBody>
      </p:sp>
      <p:sp>
        <p:nvSpPr>
          <p:cNvPr id="11" name="Tekstbox"/>
          <p:cNvSpPr>
            <a:spLocks noGrp="1"/>
          </p:cNvSpPr>
          <p:nvPr>
            <p:ph type="body" sz="quarter" idx="13"/>
          </p:nvPr>
        </p:nvSpPr>
        <p:spPr>
          <a:xfrm>
            <a:off x="719999" y="1165109"/>
            <a:ext cx="7704000" cy="4893568"/>
          </a:xfrm>
        </p:spPr>
        <p:txBody>
          <a:bodyPr numCol="1" spcCol="0"/>
          <a:lstStyle>
            <a:lvl1pPr marL="216000" indent="-216000">
              <a:lnSpc>
                <a:spcPct val="109000"/>
              </a:lnSpc>
              <a:buFont typeface="+mj-lt"/>
              <a:buAutoNum type="arabicPeriod"/>
              <a:defRPr sz="1200" b="1">
                <a:solidFill>
                  <a:schemeClr val="tx2"/>
                </a:solidFill>
              </a:defRPr>
            </a:lvl1pPr>
            <a:lvl2pPr marL="0" indent="0">
              <a:lnSpc>
                <a:spcPct val="109000"/>
              </a:lnSpc>
              <a:buFont typeface="Arial" panose="020B0604020202020204" pitchFamily="34" charset="0"/>
              <a:buNone/>
              <a:defRPr sz="1200"/>
            </a:lvl2pPr>
            <a:lvl3pPr marL="216000" indent="-216000">
              <a:lnSpc>
                <a:spcPct val="109000"/>
              </a:lnSpc>
              <a:buSzPct val="75000"/>
              <a:buFontTx/>
              <a:buBlip>
                <a:blip r:embed="rId2"/>
              </a:buBlip>
              <a:defRPr sz="1200"/>
            </a:lvl3pPr>
            <a:lvl4pPr marL="432000" indent="-216000">
              <a:lnSpc>
                <a:spcPct val="109000"/>
              </a:lnSpc>
              <a:defRPr sz="1200"/>
            </a:lvl4pPr>
            <a:lvl5pPr marL="432000" indent="-216000">
              <a:lnSpc>
                <a:spcPct val="109000"/>
              </a:lnSpc>
              <a:defRPr sz="12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2" name="Tekstvak 11"/>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23104139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Alleen 4 afbeeldingen">
    <p:spTree>
      <p:nvGrpSpPr>
        <p:cNvPr id="1" name=""/>
        <p:cNvGrpSpPr/>
        <p:nvPr/>
      </p:nvGrpSpPr>
      <p:grpSpPr>
        <a:xfrm>
          <a:off x="0" y="0"/>
          <a:ext cx="0" cy="0"/>
          <a:chOff x="0" y="0"/>
          <a:chExt cx="0" cy="0"/>
        </a:xfrm>
      </p:grpSpPr>
      <p:sp>
        <p:nvSpPr>
          <p:cNvPr id="48" name="Tijdelijke aanduiding voor afbeelding 10"/>
          <p:cNvSpPr>
            <a:spLocks noGrp="1"/>
          </p:cNvSpPr>
          <p:nvPr>
            <p:ph type="pic" sz="quarter" idx="41"/>
          </p:nvPr>
        </p:nvSpPr>
        <p:spPr>
          <a:xfrm>
            <a:off x="718264" y="4657397"/>
            <a:ext cx="1699816" cy="1697354"/>
          </a:xfrm>
          <a:prstGeom prst="teardrop">
            <a:avLst/>
          </a:prstGeom>
        </p:spPr>
        <p:txBody>
          <a:bodyPr/>
          <a:lstStyle>
            <a:lvl1pPr>
              <a:defRPr sz="1400"/>
            </a:lvl1pPr>
          </a:lstStyle>
          <a:p>
            <a:r>
              <a:rPr lang="nl-NL"/>
              <a:t>Klik op het pictogram als u een afbeelding wilt toevoegen</a:t>
            </a:r>
            <a:endParaRPr lang="en-US"/>
          </a:p>
        </p:txBody>
      </p:sp>
      <p:sp>
        <p:nvSpPr>
          <p:cNvPr id="49" name="Tijdelijke aanduiding voor afbeelding 10"/>
          <p:cNvSpPr>
            <a:spLocks noGrp="1"/>
          </p:cNvSpPr>
          <p:nvPr>
            <p:ph type="pic" sz="quarter" idx="42"/>
          </p:nvPr>
        </p:nvSpPr>
        <p:spPr>
          <a:xfrm>
            <a:off x="2710921" y="4665173"/>
            <a:ext cx="1699816" cy="1697354"/>
          </a:xfrm>
          <a:prstGeom prst="teardrop">
            <a:avLst/>
          </a:prstGeom>
        </p:spPr>
        <p:txBody>
          <a:bodyPr/>
          <a:lstStyle>
            <a:lvl1pPr>
              <a:defRPr sz="1400"/>
            </a:lvl1pPr>
          </a:lstStyle>
          <a:p>
            <a:r>
              <a:rPr lang="nl-NL"/>
              <a:t>Klik op het pictogram als u een afbeelding wilt toevoegen</a:t>
            </a:r>
            <a:endParaRPr lang="en-US"/>
          </a:p>
        </p:txBody>
      </p:sp>
      <p:sp>
        <p:nvSpPr>
          <p:cNvPr id="50" name="Tijdelijke aanduiding voor afbeelding 10"/>
          <p:cNvSpPr>
            <a:spLocks noGrp="1"/>
          </p:cNvSpPr>
          <p:nvPr>
            <p:ph type="pic" sz="quarter" idx="43"/>
          </p:nvPr>
        </p:nvSpPr>
        <p:spPr>
          <a:xfrm>
            <a:off x="4703578" y="4665173"/>
            <a:ext cx="1699816" cy="1697354"/>
          </a:xfrm>
          <a:prstGeom prst="teardrop">
            <a:avLst/>
          </a:prstGeom>
        </p:spPr>
        <p:txBody>
          <a:bodyPr/>
          <a:lstStyle>
            <a:lvl1pPr>
              <a:defRPr sz="1400"/>
            </a:lvl1pPr>
          </a:lstStyle>
          <a:p>
            <a:r>
              <a:rPr lang="nl-NL"/>
              <a:t>Klik op het pictogram als u een afbeelding wilt toevoegen</a:t>
            </a:r>
            <a:endParaRPr lang="en-US"/>
          </a:p>
        </p:txBody>
      </p:sp>
      <p:sp>
        <p:nvSpPr>
          <p:cNvPr id="51" name="Tijdelijke aanduiding voor afbeelding 10"/>
          <p:cNvSpPr>
            <a:spLocks noGrp="1"/>
          </p:cNvSpPr>
          <p:nvPr>
            <p:ph type="pic" sz="quarter" idx="44"/>
          </p:nvPr>
        </p:nvSpPr>
        <p:spPr>
          <a:xfrm>
            <a:off x="6696236" y="4665173"/>
            <a:ext cx="1699816" cy="1697354"/>
          </a:xfrm>
          <a:prstGeom prst="teardrop">
            <a:avLst/>
          </a:prstGeom>
        </p:spPr>
        <p:txBody>
          <a:bodyPr/>
          <a:lstStyle>
            <a:lvl1pPr>
              <a:defRPr sz="1400"/>
            </a:lvl1pPr>
          </a:lstStyle>
          <a:p>
            <a:r>
              <a:rPr lang="nl-NL"/>
              <a:t>Klik op het pictogram als u een afbeelding wilt toevoegen</a:t>
            </a:r>
            <a:endParaRPr lang="en-US"/>
          </a:p>
        </p:txBody>
      </p:sp>
    </p:spTree>
    <p:extLst>
      <p:ext uri="{BB962C8B-B14F-4D97-AF65-F5344CB8AC3E}">
        <p14:creationId xmlns:p14="http://schemas.microsoft.com/office/powerpoint/2010/main" val="664639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 afbeeldingen met tekst">
    <p:spTree>
      <p:nvGrpSpPr>
        <p:cNvPr id="1" name=""/>
        <p:cNvGrpSpPr/>
        <p:nvPr/>
      </p:nvGrpSpPr>
      <p:grpSpPr>
        <a:xfrm>
          <a:off x="0" y="0"/>
          <a:ext cx="0" cy="0"/>
          <a:chOff x="0" y="0"/>
          <a:chExt cx="0" cy="0"/>
        </a:xfrm>
      </p:grpSpPr>
      <p:sp>
        <p:nvSpPr>
          <p:cNvPr id="4" name="Tijdelijke aanduiding voor tekst 3"/>
          <p:cNvSpPr>
            <a:spLocks noGrp="1"/>
          </p:cNvSpPr>
          <p:nvPr>
            <p:ph type="body" sz="quarter" idx="46"/>
          </p:nvPr>
        </p:nvSpPr>
        <p:spPr>
          <a:xfrm>
            <a:off x="718879" y="4655551"/>
            <a:ext cx="1699200" cy="1699200"/>
          </a:xfrm>
          <a:prstGeom prst="teardrop">
            <a:avLst/>
          </a:prstGeom>
        </p:spPr>
        <p:txBody>
          <a:bodyPr lIns="72000" tIns="360000"/>
          <a:lstStyle>
            <a:lvl1pPr>
              <a:lnSpc>
                <a:spcPct val="100000"/>
              </a:lnSpc>
              <a:defRPr sz="1400">
                <a:solidFill>
                  <a:schemeClr val="bg1"/>
                </a:solidFill>
              </a:defRPr>
            </a:lvl1pPr>
            <a:lvl2pPr marL="0" indent="0">
              <a:lnSpc>
                <a:spcPct val="100000"/>
              </a:lnSpc>
              <a:buFont typeface="Arial" panose="020B0604020202020204" pitchFamily="34" charset="0"/>
              <a:buNone/>
              <a:defRPr sz="1400">
                <a:solidFill>
                  <a:schemeClr val="bg1"/>
                </a:solidFill>
              </a:defRPr>
            </a:lvl2pPr>
            <a:lvl3pPr marL="0" indent="0">
              <a:lnSpc>
                <a:spcPct val="100000"/>
              </a:lnSpc>
              <a:buNone/>
              <a:defRPr sz="1400">
                <a:solidFill>
                  <a:schemeClr val="bg1"/>
                </a:solidFill>
              </a:defRPr>
            </a:lvl3pPr>
            <a:lvl4pPr marL="0" indent="0">
              <a:lnSpc>
                <a:spcPct val="100000"/>
              </a:lnSpc>
              <a:buNone/>
              <a:defRPr sz="1400">
                <a:solidFill>
                  <a:schemeClr val="bg1"/>
                </a:solidFill>
              </a:defRPr>
            </a:lvl4pPr>
            <a:lvl5pPr marL="0" indent="0">
              <a:lnSpc>
                <a:spcPct val="100000"/>
              </a:lnSpc>
              <a:buNone/>
              <a:defRPr sz="1400">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9" name="Tijdelijke aanduiding voor tekst 3"/>
          <p:cNvSpPr>
            <a:spLocks noGrp="1"/>
          </p:cNvSpPr>
          <p:nvPr>
            <p:ph type="body" sz="quarter" idx="50"/>
          </p:nvPr>
        </p:nvSpPr>
        <p:spPr>
          <a:xfrm>
            <a:off x="6690738" y="4655551"/>
            <a:ext cx="1699200" cy="1699200"/>
          </a:xfrm>
          <a:prstGeom prst="teardrop">
            <a:avLst/>
          </a:prstGeom>
        </p:spPr>
        <p:txBody>
          <a:bodyPr lIns="72000" tIns="360000"/>
          <a:lstStyle>
            <a:lvl1pPr>
              <a:lnSpc>
                <a:spcPct val="100000"/>
              </a:lnSpc>
              <a:defRPr sz="1400">
                <a:solidFill>
                  <a:schemeClr val="bg1"/>
                </a:solidFill>
              </a:defRPr>
            </a:lvl1pPr>
            <a:lvl2pPr marL="0" indent="0">
              <a:lnSpc>
                <a:spcPct val="100000"/>
              </a:lnSpc>
              <a:buFont typeface="Arial" panose="020B0604020202020204" pitchFamily="34" charset="0"/>
              <a:buNone/>
              <a:defRPr sz="1400">
                <a:solidFill>
                  <a:schemeClr val="bg1"/>
                </a:solidFill>
              </a:defRPr>
            </a:lvl2pPr>
            <a:lvl3pPr marL="0" indent="0">
              <a:lnSpc>
                <a:spcPct val="100000"/>
              </a:lnSpc>
              <a:buNone/>
              <a:defRPr sz="1400">
                <a:solidFill>
                  <a:schemeClr val="bg1"/>
                </a:solidFill>
              </a:defRPr>
            </a:lvl3pPr>
            <a:lvl4pPr marL="0" indent="0">
              <a:lnSpc>
                <a:spcPct val="100000"/>
              </a:lnSpc>
              <a:buNone/>
              <a:defRPr sz="1400">
                <a:solidFill>
                  <a:schemeClr val="bg1"/>
                </a:solidFill>
              </a:defRPr>
            </a:lvl4pPr>
            <a:lvl5pPr marL="0" indent="0">
              <a:lnSpc>
                <a:spcPct val="100000"/>
              </a:lnSpc>
              <a:buNone/>
              <a:defRPr sz="1400">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4" name="Tijdelijke aanduiding voor tekst 3"/>
          <p:cNvSpPr>
            <a:spLocks noGrp="1"/>
          </p:cNvSpPr>
          <p:nvPr>
            <p:ph type="body" sz="quarter" idx="48"/>
          </p:nvPr>
        </p:nvSpPr>
        <p:spPr>
          <a:xfrm>
            <a:off x="2710411" y="4663300"/>
            <a:ext cx="1699200" cy="1699200"/>
          </a:xfrm>
          <a:prstGeom prst="teardrop">
            <a:avLst/>
          </a:prstGeom>
        </p:spPr>
        <p:txBody>
          <a:bodyPr lIns="72000" tIns="360000"/>
          <a:lstStyle>
            <a:lvl1pPr>
              <a:lnSpc>
                <a:spcPct val="100000"/>
              </a:lnSpc>
              <a:defRPr sz="1400">
                <a:solidFill>
                  <a:schemeClr val="bg1"/>
                </a:solidFill>
              </a:defRPr>
            </a:lvl1pPr>
            <a:lvl2pPr marL="0" indent="0">
              <a:lnSpc>
                <a:spcPct val="100000"/>
              </a:lnSpc>
              <a:buFont typeface="Arial" panose="020B0604020202020204" pitchFamily="34" charset="0"/>
              <a:buNone/>
              <a:defRPr sz="1400">
                <a:solidFill>
                  <a:schemeClr val="bg1"/>
                </a:solidFill>
              </a:defRPr>
            </a:lvl2pPr>
            <a:lvl3pPr marL="0" indent="0">
              <a:lnSpc>
                <a:spcPct val="100000"/>
              </a:lnSpc>
              <a:buNone/>
              <a:defRPr sz="1400">
                <a:solidFill>
                  <a:schemeClr val="bg1"/>
                </a:solidFill>
              </a:defRPr>
            </a:lvl3pPr>
            <a:lvl4pPr marL="0" indent="0">
              <a:lnSpc>
                <a:spcPct val="100000"/>
              </a:lnSpc>
              <a:buNone/>
              <a:defRPr sz="1400">
                <a:solidFill>
                  <a:schemeClr val="bg1"/>
                </a:solidFill>
              </a:defRPr>
            </a:lvl4pPr>
            <a:lvl5pPr marL="0" indent="0">
              <a:lnSpc>
                <a:spcPct val="100000"/>
              </a:lnSpc>
              <a:buNone/>
              <a:defRPr sz="1400">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8" name="Tijdelijke aanduiding voor tekst 3"/>
          <p:cNvSpPr>
            <a:spLocks noGrp="1"/>
          </p:cNvSpPr>
          <p:nvPr>
            <p:ph type="body" sz="quarter" idx="49"/>
          </p:nvPr>
        </p:nvSpPr>
        <p:spPr>
          <a:xfrm>
            <a:off x="4709692" y="4678799"/>
            <a:ext cx="1699200" cy="1699200"/>
          </a:xfrm>
          <a:prstGeom prst="teardrop">
            <a:avLst/>
          </a:prstGeom>
        </p:spPr>
        <p:txBody>
          <a:bodyPr lIns="72000" tIns="360000"/>
          <a:lstStyle>
            <a:lvl1pPr>
              <a:lnSpc>
                <a:spcPct val="100000"/>
              </a:lnSpc>
              <a:defRPr sz="1400">
                <a:solidFill>
                  <a:schemeClr val="bg1"/>
                </a:solidFill>
              </a:defRPr>
            </a:lvl1pPr>
            <a:lvl2pPr marL="0" indent="0">
              <a:lnSpc>
                <a:spcPct val="100000"/>
              </a:lnSpc>
              <a:buFont typeface="Arial" panose="020B0604020202020204" pitchFamily="34" charset="0"/>
              <a:buNone/>
              <a:defRPr sz="1400">
                <a:solidFill>
                  <a:schemeClr val="bg1"/>
                </a:solidFill>
              </a:defRPr>
            </a:lvl2pPr>
            <a:lvl3pPr marL="0" indent="0">
              <a:lnSpc>
                <a:spcPct val="100000"/>
              </a:lnSpc>
              <a:buNone/>
              <a:defRPr sz="1400">
                <a:solidFill>
                  <a:schemeClr val="bg1"/>
                </a:solidFill>
              </a:defRPr>
            </a:lvl3pPr>
            <a:lvl4pPr marL="0" indent="0">
              <a:lnSpc>
                <a:spcPct val="100000"/>
              </a:lnSpc>
              <a:buNone/>
              <a:defRPr sz="1400">
                <a:solidFill>
                  <a:schemeClr val="bg1"/>
                </a:solidFill>
              </a:defRPr>
            </a:lvl4pPr>
            <a:lvl5pPr marL="0" indent="0">
              <a:lnSpc>
                <a:spcPct val="100000"/>
              </a:lnSpc>
              <a:buNone/>
              <a:defRPr sz="1400">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8" name="Tijdelijke aanduiding voor afbeelding 10"/>
          <p:cNvSpPr>
            <a:spLocks noGrp="1"/>
          </p:cNvSpPr>
          <p:nvPr>
            <p:ph type="pic" sz="quarter" idx="41"/>
          </p:nvPr>
        </p:nvSpPr>
        <p:spPr>
          <a:xfrm>
            <a:off x="718264" y="4657397"/>
            <a:ext cx="1699816" cy="1697354"/>
          </a:xfrm>
          <a:prstGeom prst="teardrop">
            <a:avLst/>
          </a:prstGeom>
        </p:spPr>
        <p:txBody>
          <a:bodyPr/>
          <a:lstStyle>
            <a:lvl1pPr>
              <a:defRPr sz="1400"/>
            </a:lvl1pPr>
          </a:lstStyle>
          <a:p>
            <a:r>
              <a:rPr lang="nl-NL"/>
              <a:t>Klik op het pictogram als u een afbeelding wilt toevoegen</a:t>
            </a:r>
            <a:endParaRPr lang="en-US"/>
          </a:p>
        </p:txBody>
      </p:sp>
      <p:sp>
        <p:nvSpPr>
          <p:cNvPr id="49" name="Tijdelijke aanduiding voor afbeelding 10"/>
          <p:cNvSpPr>
            <a:spLocks noGrp="1"/>
          </p:cNvSpPr>
          <p:nvPr>
            <p:ph type="pic" sz="quarter" idx="42"/>
          </p:nvPr>
        </p:nvSpPr>
        <p:spPr>
          <a:xfrm>
            <a:off x="2710921" y="4665173"/>
            <a:ext cx="1699816" cy="1697354"/>
          </a:xfrm>
          <a:prstGeom prst="teardrop">
            <a:avLst/>
          </a:prstGeom>
        </p:spPr>
        <p:txBody>
          <a:bodyPr/>
          <a:lstStyle>
            <a:lvl1pPr>
              <a:defRPr sz="1400"/>
            </a:lvl1pPr>
          </a:lstStyle>
          <a:p>
            <a:r>
              <a:rPr lang="nl-NL"/>
              <a:t>Klik op het pictogram als u een afbeelding wilt toevoegen</a:t>
            </a:r>
            <a:endParaRPr lang="en-US"/>
          </a:p>
        </p:txBody>
      </p:sp>
      <p:sp>
        <p:nvSpPr>
          <p:cNvPr id="50" name="Tijdelijke aanduiding voor afbeelding 10"/>
          <p:cNvSpPr>
            <a:spLocks noGrp="1"/>
          </p:cNvSpPr>
          <p:nvPr>
            <p:ph type="pic" sz="quarter" idx="43"/>
          </p:nvPr>
        </p:nvSpPr>
        <p:spPr>
          <a:xfrm>
            <a:off x="4703578" y="4665173"/>
            <a:ext cx="1699816" cy="1697354"/>
          </a:xfrm>
          <a:prstGeom prst="teardrop">
            <a:avLst/>
          </a:prstGeom>
        </p:spPr>
        <p:txBody>
          <a:bodyPr/>
          <a:lstStyle>
            <a:lvl1pPr>
              <a:defRPr sz="1400"/>
            </a:lvl1pPr>
          </a:lstStyle>
          <a:p>
            <a:r>
              <a:rPr lang="nl-NL"/>
              <a:t>Klik op het pictogram als u een afbeelding wilt toevoegen</a:t>
            </a:r>
            <a:endParaRPr lang="en-US"/>
          </a:p>
        </p:txBody>
      </p:sp>
      <p:sp>
        <p:nvSpPr>
          <p:cNvPr id="51" name="Tijdelijke aanduiding voor afbeelding 10"/>
          <p:cNvSpPr>
            <a:spLocks noGrp="1"/>
          </p:cNvSpPr>
          <p:nvPr>
            <p:ph type="pic" sz="quarter" idx="44"/>
          </p:nvPr>
        </p:nvSpPr>
        <p:spPr>
          <a:xfrm>
            <a:off x="6696236" y="4665173"/>
            <a:ext cx="1699816" cy="1697354"/>
          </a:xfrm>
          <a:prstGeom prst="teardrop">
            <a:avLst/>
          </a:prstGeom>
        </p:spPr>
        <p:txBody>
          <a:bodyPr/>
          <a:lstStyle>
            <a:lvl1pPr>
              <a:defRPr sz="1400"/>
            </a:lvl1pPr>
          </a:lstStyle>
          <a:p>
            <a:r>
              <a:rPr lang="nl-NL"/>
              <a:t>Klik op het pictogram als u een afbeelding wilt toevoegen</a:t>
            </a:r>
            <a:endParaRPr lang="en-US"/>
          </a:p>
        </p:txBody>
      </p:sp>
    </p:spTree>
    <p:extLst>
      <p:ext uri="{BB962C8B-B14F-4D97-AF65-F5344CB8AC3E}">
        <p14:creationId xmlns:p14="http://schemas.microsoft.com/office/powerpoint/2010/main" val="214938989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Leerprincip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bIns="108000"/>
          <a:lstStyle>
            <a:lvl1pPr>
              <a:defRPr sz="3200"/>
            </a:lvl1pPr>
          </a:lstStyle>
          <a:p>
            <a:r>
              <a:rPr lang="nl-NL"/>
              <a:t>leerprincipes</a:t>
            </a:r>
            <a:endParaRPr lang="en-US"/>
          </a:p>
        </p:txBody>
      </p:sp>
      <p:sp>
        <p:nvSpPr>
          <p:cNvPr id="11" name="Tijdelijke aanduiding voor afbeelding 10"/>
          <p:cNvSpPr>
            <a:spLocks noGrp="1"/>
          </p:cNvSpPr>
          <p:nvPr>
            <p:ph type="pic" sz="quarter" idx="14"/>
          </p:nvPr>
        </p:nvSpPr>
        <p:spPr>
          <a:xfrm>
            <a:off x="719999" y="2534038"/>
            <a:ext cx="2448000" cy="2448000"/>
          </a:xfrm>
          <a:prstGeom prst="teardrop">
            <a:avLst/>
          </a:prstGeom>
        </p:spPr>
        <p:txBody>
          <a:bodyPr/>
          <a:lstStyle>
            <a:lvl1pPr>
              <a:defRPr sz="1400"/>
            </a:lvl1pPr>
          </a:lstStyle>
          <a:p>
            <a:r>
              <a:rPr lang="nl-NL"/>
              <a:t>Klik op het pictogram als u een afbeelding wilt toevoegen</a:t>
            </a:r>
            <a:endParaRPr lang="en-US"/>
          </a:p>
        </p:txBody>
      </p:sp>
      <p:sp>
        <p:nvSpPr>
          <p:cNvPr id="12" name="Tijdelijke aanduiding voor tekst 7"/>
          <p:cNvSpPr>
            <a:spLocks noGrp="1"/>
          </p:cNvSpPr>
          <p:nvPr>
            <p:ph type="body" sz="quarter" idx="13" hasCustomPrompt="1"/>
          </p:nvPr>
        </p:nvSpPr>
        <p:spPr>
          <a:xfrm>
            <a:off x="715105" y="2108151"/>
            <a:ext cx="2448000" cy="360000"/>
          </a:xfrm>
        </p:spPr>
        <p:txBody>
          <a:bodyPr wrap="none"/>
          <a:lstStyle>
            <a:lvl1pPr algn="r">
              <a:lnSpc>
                <a:spcPct val="100000"/>
              </a:lnSpc>
              <a:defRPr sz="2300">
                <a:solidFill>
                  <a:schemeClr val="tx2"/>
                </a:solidFill>
              </a:defRPr>
            </a:lvl1pPr>
            <a:lvl2pPr marL="0" indent="0" algn="r">
              <a:buFont typeface="Arial" panose="020B0604020202020204" pitchFamily="34" charset="0"/>
              <a:buNone/>
              <a:defRPr sz="1300">
                <a:solidFill>
                  <a:schemeClr val="tx2"/>
                </a:solidFill>
              </a:defRPr>
            </a:lvl2pPr>
            <a:lvl3pPr marL="0" indent="0" algn="r">
              <a:buNone/>
              <a:defRPr sz="1300">
                <a:solidFill>
                  <a:schemeClr val="tx2"/>
                </a:solidFill>
              </a:defRPr>
            </a:lvl3pPr>
            <a:lvl4pPr marL="0" indent="0" algn="r">
              <a:buNone/>
              <a:defRPr sz="1300">
                <a:solidFill>
                  <a:schemeClr val="tx2"/>
                </a:solidFill>
              </a:defRPr>
            </a:lvl4pPr>
            <a:lvl5pPr marL="0" indent="0" algn="r">
              <a:buNone/>
              <a:defRPr sz="1300">
                <a:solidFill>
                  <a:schemeClr val="tx2"/>
                </a:solidFill>
              </a:defRPr>
            </a:lvl5pPr>
          </a:lstStyle>
          <a:p>
            <a:pPr lvl="0"/>
            <a:r>
              <a:rPr lang="nl-NL"/>
              <a:t>zintuigelijk rijk</a:t>
            </a:r>
          </a:p>
        </p:txBody>
      </p:sp>
      <p:sp>
        <p:nvSpPr>
          <p:cNvPr id="13" name="Tijdelijke aanduiding voor afbeelding 10"/>
          <p:cNvSpPr>
            <a:spLocks noGrp="1"/>
          </p:cNvSpPr>
          <p:nvPr>
            <p:ph type="pic" sz="quarter" idx="15"/>
          </p:nvPr>
        </p:nvSpPr>
        <p:spPr>
          <a:xfrm>
            <a:off x="3347999" y="2522739"/>
            <a:ext cx="2448000" cy="2448000"/>
          </a:xfrm>
          <a:prstGeom prst="teardrop">
            <a:avLst/>
          </a:prstGeom>
        </p:spPr>
        <p:txBody>
          <a:bodyPr/>
          <a:lstStyle>
            <a:lvl1pPr>
              <a:defRPr sz="1400"/>
            </a:lvl1pPr>
          </a:lstStyle>
          <a:p>
            <a:r>
              <a:rPr lang="nl-NL"/>
              <a:t>Klik op het pictogram als u een afbeelding wilt toevoegen</a:t>
            </a:r>
            <a:endParaRPr lang="en-US"/>
          </a:p>
        </p:txBody>
      </p:sp>
      <p:sp>
        <p:nvSpPr>
          <p:cNvPr id="14" name="Tijdelijke aanduiding voor tekst 7"/>
          <p:cNvSpPr>
            <a:spLocks noGrp="1"/>
          </p:cNvSpPr>
          <p:nvPr>
            <p:ph type="body" sz="quarter" idx="16" hasCustomPrompt="1"/>
          </p:nvPr>
        </p:nvSpPr>
        <p:spPr>
          <a:xfrm>
            <a:off x="3345552" y="2096852"/>
            <a:ext cx="2448000" cy="360000"/>
          </a:xfrm>
        </p:spPr>
        <p:txBody>
          <a:bodyPr wrap="none"/>
          <a:lstStyle>
            <a:lvl1pPr algn="r">
              <a:lnSpc>
                <a:spcPct val="100000"/>
              </a:lnSpc>
              <a:defRPr sz="2300">
                <a:solidFill>
                  <a:schemeClr val="tx2"/>
                </a:solidFill>
              </a:defRPr>
            </a:lvl1pPr>
            <a:lvl2pPr marL="0" indent="0" algn="r">
              <a:buFont typeface="Arial" panose="020B0604020202020204" pitchFamily="34" charset="0"/>
              <a:buNone/>
              <a:defRPr sz="1300">
                <a:solidFill>
                  <a:schemeClr val="tx2"/>
                </a:solidFill>
              </a:defRPr>
            </a:lvl2pPr>
            <a:lvl3pPr marL="0" indent="0" algn="r">
              <a:buNone/>
              <a:defRPr sz="1300">
                <a:solidFill>
                  <a:schemeClr val="tx2"/>
                </a:solidFill>
              </a:defRPr>
            </a:lvl3pPr>
            <a:lvl4pPr marL="0" indent="0" algn="r">
              <a:buNone/>
              <a:defRPr sz="1300">
                <a:solidFill>
                  <a:schemeClr val="tx2"/>
                </a:solidFill>
              </a:defRPr>
            </a:lvl4pPr>
            <a:lvl5pPr marL="0" indent="0" algn="r">
              <a:buNone/>
              <a:defRPr sz="1300">
                <a:solidFill>
                  <a:schemeClr val="tx2"/>
                </a:solidFill>
              </a:defRPr>
            </a:lvl5pPr>
          </a:lstStyle>
          <a:p>
            <a:pPr lvl="0"/>
            <a:r>
              <a:rPr lang="nl-NL"/>
              <a:t>emotie</a:t>
            </a:r>
          </a:p>
        </p:txBody>
      </p:sp>
      <p:sp>
        <p:nvSpPr>
          <p:cNvPr id="15" name="Tijdelijke aanduiding voor afbeelding 10"/>
          <p:cNvSpPr>
            <a:spLocks noGrp="1"/>
          </p:cNvSpPr>
          <p:nvPr>
            <p:ph type="pic" sz="quarter" idx="17"/>
          </p:nvPr>
        </p:nvSpPr>
        <p:spPr>
          <a:xfrm>
            <a:off x="5976000" y="2529512"/>
            <a:ext cx="2448000" cy="2448000"/>
          </a:xfrm>
          <a:prstGeom prst="teardrop">
            <a:avLst/>
          </a:prstGeom>
        </p:spPr>
        <p:txBody>
          <a:bodyPr/>
          <a:lstStyle>
            <a:lvl1pPr>
              <a:defRPr sz="1400"/>
            </a:lvl1pPr>
          </a:lstStyle>
          <a:p>
            <a:r>
              <a:rPr lang="nl-NL"/>
              <a:t>Klik op het pictogram als u een afbeelding wilt toevoegen</a:t>
            </a:r>
            <a:endParaRPr lang="en-US"/>
          </a:p>
        </p:txBody>
      </p:sp>
      <p:sp>
        <p:nvSpPr>
          <p:cNvPr id="16" name="Tijdelijke aanduiding voor tekst 7"/>
          <p:cNvSpPr>
            <a:spLocks noGrp="1"/>
          </p:cNvSpPr>
          <p:nvPr>
            <p:ph type="body" sz="quarter" idx="18" hasCustomPrompt="1"/>
          </p:nvPr>
        </p:nvSpPr>
        <p:spPr>
          <a:xfrm>
            <a:off x="5976000" y="2103625"/>
            <a:ext cx="2448000" cy="360000"/>
          </a:xfrm>
        </p:spPr>
        <p:txBody>
          <a:bodyPr wrap="none"/>
          <a:lstStyle>
            <a:lvl1pPr algn="r">
              <a:lnSpc>
                <a:spcPct val="100000"/>
              </a:lnSpc>
              <a:defRPr sz="2300">
                <a:solidFill>
                  <a:schemeClr val="tx2"/>
                </a:solidFill>
              </a:defRPr>
            </a:lvl1pPr>
            <a:lvl2pPr marL="0" indent="0" algn="r">
              <a:buFont typeface="Arial" panose="020B0604020202020204" pitchFamily="34" charset="0"/>
              <a:buNone/>
              <a:defRPr sz="1300">
                <a:solidFill>
                  <a:schemeClr val="tx2"/>
                </a:solidFill>
              </a:defRPr>
            </a:lvl2pPr>
            <a:lvl3pPr marL="0" indent="0" algn="r">
              <a:buNone/>
              <a:defRPr sz="1300">
                <a:solidFill>
                  <a:schemeClr val="tx2"/>
                </a:solidFill>
              </a:defRPr>
            </a:lvl3pPr>
            <a:lvl4pPr marL="0" indent="0" algn="r">
              <a:buNone/>
              <a:defRPr sz="1300">
                <a:solidFill>
                  <a:schemeClr val="tx2"/>
                </a:solidFill>
              </a:defRPr>
            </a:lvl4pPr>
            <a:lvl5pPr marL="0" indent="0" algn="r">
              <a:buNone/>
              <a:defRPr sz="1300">
                <a:solidFill>
                  <a:schemeClr val="tx2"/>
                </a:solidFill>
              </a:defRPr>
            </a:lvl5pPr>
          </a:lstStyle>
          <a:p>
            <a:pPr lvl="0"/>
            <a:r>
              <a:rPr lang="nl-NL"/>
              <a:t>herhaal</a:t>
            </a:r>
          </a:p>
        </p:txBody>
      </p:sp>
      <p:sp>
        <p:nvSpPr>
          <p:cNvPr id="18" name="Tekstvak 17"/>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99987480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OB 3">
    <p:spTree>
      <p:nvGrpSpPr>
        <p:cNvPr id="1" name=""/>
        <p:cNvGrpSpPr/>
        <p:nvPr/>
      </p:nvGrpSpPr>
      <p:grpSpPr>
        <a:xfrm>
          <a:off x="0" y="0"/>
          <a:ext cx="0" cy="0"/>
          <a:chOff x="0" y="0"/>
          <a:chExt cx="0" cy="0"/>
        </a:xfrm>
      </p:grpSpPr>
      <p:sp>
        <p:nvSpPr>
          <p:cNvPr id="11" name="Tijdelijke aanduiding voor tekst 10"/>
          <p:cNvSpPr>
            <a:spLocks noGrp="1"/>
          </p:cNvSpPr>
          <p:nvPr>
            <p:ph type="body" sz="quarter" idx="13"/>
          </p:nvPr>
        </p:nvSpPr>
        <p:spPr>
          <a:xfrm>
            <a:off x="715425" y="2541600"/>
            <a:ext cx="2448000" cy="2448000"/>
          </a:xfrm>
          <a:prstGeom prst="teardrop">
            <a:avLst/>
          </a:prstGeom>
          <a:solidFill>
            <a:schemeClr val="accent4"/>
          </a:solidFill>
        </p:spPr>
        <p:txBody>
          <a:bodyPr lIns="144000"/>
          <a:lstStyle>
            <a:lvl1pPr>
              <a:lnSpc>
                <a:spcPts val="1500"/>
              </a:lnSpc>
              <a:defRPr sz="1400"/>
            </a:lvl1pPr>
            <a:lvl2pPr>
              <a:lnSpc>
                <a:spcPts val="1500"/>
              </a:lnSpc>
              <a:defRPr sz="1400"/>
            </a:lvl2pPr>
            <a:lvl3pPr>
              <a:lnSpc>
                <a:spcPts val="1500"/>
              </a:lnSpc>
              <a:defRPr sz="1400"/>
            </a:lvl3pPr>
            <a:lvl4pPr>
              <a:lnSpc>
                <a:spcPts val="1500"/>
              </a:lnSpc>
              <a:defRPr sz="1400"/>
            </a:lvl4pPr>
            <a:lvl5pPr>
              <a:lnSpc>
                <a:spcPts val="1500"/>
              </a:lnSpc>
              <a:defRPr sz="14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6" name="Tijdelijke aanduiding voor tekst 10"/>
          <p:cNvSpPr>
            <a:spLocks noGrp="1"/>
          </p:cNvSpPr>
          <p:nvPr>
            <p:ph type="body" sz="quarter" idx="14"/>
          </p:nvPr>
        </p:nvSpPr>
        <p:spPr>
          <a:xfrm>
            <a:off x="3347864" y="2541600"/>
            <a:ext cx="2448000" cy="2448000"/>
          </a:xfrm>
          <a:prstGeom prst="teardrop">
            <a:avLst/>
          </a:prstGeom>
          <a:solidFill>
            <a:schemeClr val="accent5"/>
          </a:solidFill>
        </p:spPr>
        <p:txBody>
          <a:bodyPr lIns="144000"/>
          <a:lstStyle>
            <a:lvl1pPr>
              <a:lnSpc>
                <a:spcPts val="1500"/>
              </a:lnSpc>
              <a:defRPr sz="1400"/>
            </a:lvl1pPr>
            <a:lvl2pPr>
              <a:lnSpc>
                <a:spcPts val="1500"/>
              </a:lnSpc>
              <a:defRPr sz="1400"/>
            </a:lvl2pPr>
            <a:lvl3pPr>
              <a:lnSpc>
                <a:spcPts val="1500"/>
              </a:lnSpc>
              <a:defRPr sz="1400"/>
            </a:lvl3pPr>
            <a:lvl4pPr>
              <a:lnSpc>
                <a:spcPts val="1500"/>
              </a:lnSpc>
              <a:defRPr sz="1400"/>
            </a:lvl4pPr>
            <a:lvl5pPr>
              <a:lnSpc>
                <a:spcPts val="1500"/>
              </a:lnSpc>
              <a:defRPr sz="14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1" name="Tijdelijke aanduiding voor tekst 10"/>
          <p:cNvSpPr>
            <a:spLocks noGrp="1"/>
          </p:cNvSpPr>
          <p:nvPr>
            <p:ph type="body" sz="quarter" idx="15"/>
          </p:nvPr>
        </p:nvSpPr>
        <p:spPr>
          <a:xfrm>
            <a:off x="5976156" y="2541600"/>
            <a:ext cx="2448000" cy="2448000"/>
          </a:xfrm>
          <a:prstGeom prst="teardrop">
            <a:avLst/>
          </a:prstGeom>
          <a:solidFill>
            <a:schemeClr val="accent1"/>
          </a:solidFill>
        </p:spPr>
        <p:txBody>
          <a:bodyPr lIns="144000"/>
          <a:lstStyle>
            <a:lvl1pPr>
              <a:lnSpc>
                <a:spcPts val="1500"/>
              </a:lnSpc>
              <a:defRPr sz="1400"/>
            </a:lvl1pPr>
            <a:lvl2pPr marL="180000" indent="-180000">
              <a:lnSpc>
                <a:spcPts val="1500"/>
              </a:lnSpc>
              <a:buFontTx/>
              <a:buBlip>
                <a:blip r:embed="rId2"/>
              </a:buBlip>
              <a:defRPr sz="1400"/>
            </a:lvl2pPr>
            <a:lvl3pPr>
              <a:lnSpc>
                <a:spcPts val="1500"/>
              </a:lnSpc>
              <a:defRPr sz="1400"/>
            </a:lvl3pPr>
            <a:lvl4pPr>
              <a:lnSpc>
                <a:spcPts val="1500"/>
              </a:lnSpc>
              <a:defRPr sz="1400"/>
            </a:lvl4pPr>
            <a:lvl5pPr>
              <a:lnSpc>
                <a:spcPts val="1500"/>
              </a:lnSpc>
              <a:defRPr sz="14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3" name="Titel 1"/>
          <p:cNvSpPr>
            <a:spLocks noGrp="1"/>
          </p:cNvSpPr>
          <p:nvPr>
            <p:ph type="title"/>
          </p:nvPr>
        </p:nvSpPr>
        <p:spPr>
          <a:xfrm>
            <a:off x="720000" y="180000"/>
            <a:ext cx="7704000" cy="900000"/>
          </a:xfrm>
        </p:spPr>
        <p:txBody>
          <a:bodyPr/>
          <a:lstStyle/>
          <a:p>
            <a:r>
              <a:rPr lang="nl-NL"/>
              <a:t>Klik om de stijl te bewerken</a:t>
            </a:r>
            <a:endParaRPr lang="en-US"/>
          </a:p>
        </p:txBody>
      </p:sp>
      <p:sp>
        <p:nvSpPr>
          <p:cNvPr id="3" name="Tijdelijke aanduiding voor tekst 2"/>
          <p:cNvSpPr>
            <a:spLocks noGrp="1"/>
          </p:cNvSpPr>
          <p:nvPr>
            <p:ph type="body" sz="quarter" idx="16"/>
          </p:nvPr>
        </p:nvSpPr>
        <p:spPr>
          <a:xfrm>
            <a:off x="715425" y="2096852"/>
            <a:ext cx="2448000" cy="360000"/>
          </a:xfrm>
        </p:spPr>
        <p:txBody>
          <a:bodyPr/>
          <a:lstStyle>
            <a:lvl1pPr algn="r">
              <a:defRPr sz="2400"/>
            </a:lvl1pPr>
            <a:lvl2pPr marL="0" indent="0" algn="r">
              <a:buFont typeface="Arial" panose="020B0604020202020204" pitchFamily="34" charset="0"/>
              <a:buNone/>
              <a:defRPr sz="2400"/>
            </a:lvl2pPr>
            <a:lvl3pPr marL="0" indent="0" algn="r">
              <a:buNone/>
              <a:defRPr sz="2400"/>
            </a:lvl3pPr>
            <a:lvl4pPr marL="0" indent="0" algn="r">
              <a:buNone/>
              <a:defRPr sz="2400"/>
            </a:lvl4pPr>
            <a:lvl5pPr marL="0" indent="0" algn="r">
              <a:buNone/>
              <a:defRPr sz="24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15" name="Tijdelijke aanduiding voor tekst 2"/>
          <p:cNvSpPr>
            <a:spLocks noGrp="1"/>
          </p:cNvSpPr>
          <p:nvPr>
            <p:ph type="body" sz="quarter" idx="17"/>
          </p:nvPr>
        </p:nvSpPr>
        <p:spPr>
          <a:xfrm>
            <a:off x="3348000" y="2096852"/>
            <a:ext cx="2448000" cy="360000"/>
          </a:xfrm>
        </p:spPr>
        <p:txBody>
          <a:bodyPr/>
          <a:lstStyle>
            <a:lvl1pPr algn="r">
              <a:defRPr sz="2400"/>
            </a:lvl1pPr>
            <a:lvl2pPr marL="0" indent="0" algn="r">
              <a:buFont typeface="Arial" panose="020B0604020202020204" pitchFamily="34" charset="0"/>
              <a:buNone/>
              <a:defRPr sz="2400"/>
            </a:lvl2pPr>
            <a:lvl3pPr marL="0" indent="0" algn="r">
              <a:buNone/>
              <a:defRPr sz="2400"/>
            </a:lvl3pPr>
            <a:lvl4pPr marL="0" indent="0" algn="r">
              <a:buNone/>
              <a:defRPr sz="2400"/>
            </a:lvl4pPr>
            <a:lvl5pPr marL="0" indent="0" algn="r">
              <a:buNone/>
              <a:defRPr sz="24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17" name="Tijdelijke aanduiding voor tekst 2"/>
          <p:cNvSpPr>
            <a:spLocks noGrp="1"/>
          </p:cNvSpPr>
          <p:nvPr>
            <p:ph type="body" sz="quarter" idx="18"/>
          </p:nvPr>
        </p:nvSpPr>
        <p:spPr>
          <a:xfrm>
            <a:off x="5969685" y="2096852"/>
            <a:ext cx="2448000" cy="360000"/>
          </a:xfrm>
        </p:spPr>
        <p:txBody>
          <a:bodyPr/>
          <a:lstStyle>
            <a:lvl1pPr algn="r">
              <a:defRPr sz="2400"/>
            </a:lvl1pPr>
            <a:lvl2pPr marL="0" indent="0" algn="r">
              <a:buFont typeface="Arial" panose="020B0604020202020204" pitchFamily="34" charset="0"/>
              <a:buNone/>
              <a:defRPr sz="2400"/>
            </a:lvl2pPr>
            <a:lvl3pPr marL="0" indent="0" algn="r">
              <a:buNone/>
              <a:defRPr sz="2400"/>
            </a:lvl3pPr>
            <a:lvl4pPr marL="0" indent="0" algn="r">
              <a:buNone/>
              <a:defRPr sz="2400"/>
            </a:lvl4pPr>
            <a:lvl5pPr marL="0" indent="0" algn="r">
              <a:buNone/>
              <a:defRPr sz="24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14" name="Tekstvak 13"/>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41742502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Gedachten tekst">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8" cy="6857572"/>
          </a:xfrm>
          <a:prstGeom prst="rect">
            <a:avLst/>
          </a:prstGeom>
        </p:spPr>
      </p:pic>
      <p:sp>
        <p:nvSpPr>
          <p:cNvPr id="7" name="Tijdelijke aanduiding voor tekst 10"/>
          <p:cNvSpPr>
            <a:spLocks noGrp="1"/>
          </p:cNvSpPr>
          <p:nvPr>
            <p:ph type="body" sz="quarter" idx="13"/>
          </p:nvPr>
        </p:nvSpPr>
        <p:spPr>
          <a:xfrm flipH="1">
            <a:off x="1512946" y="2191249"/>
            <a:ext cx="2844000" cy="2844000"/>
          </a:xfrm>
          <a:prstGeom prst="teardrop">
            <a:avLst/>
          </a:prstGeom>
        </p:spPr>
        <p:txBody>
          <a:bodyPr anchor="ctr" anchorCtr="0"/>
          <a:lstStyle>
            <a:lvl1pPr>
              <a:lnSpc>
                <a:spcPct val="109000"/>
              </a:lnSpc>
              <a:defRPr sz="1600">
                <a:solidFill>
                  <a:schemeClr val="bg1"/>
                </a:solidFill>
              </a:defRPr>
            </a:lvl1pPr>
            <a:lvl2pPr>
              <a:lnSpc>
                <a:spcPct val="109000"/>
              </a:lnSpc>
              <a:defRPr sz="1600"/>
            </a:lvl2pPr>
            <a:lvl3pPr>
              <a:lnSpc>
                <a:spcPct val="109000"/>
              </a:lnSpc>
              <a:defRPr sz="1600"/>
            </a:lvl3pPr>
            <a:lvl4pPr>
              <a:lnSpc>
                <a:spcPct val="109000"/>
              </a:lnSpc>
              <a:defRPr sz="1600"/>
            </a:lvl4pPr>
            <a:lvl5pPr>
              <a:lnSpc>
                <a:spcPct val="109000"/>
              </a:lnSpc>
              <a:defRPr sz="1600"/>
            </a:lvl5pPr>
          </a:lstStyle>
          <a:p>
            <a:pPr lvl="0"/>
            <a:r>
              <a:rPr lang="nl-NL"/>
              <a:t>Klik om de modelstijlen te bewerken</a:t>
            </a:r>
          </a:p>
        </p:txBody>
      </p:sp>
      <p:sp>
        <p:nvSpPr>
          <p:cNvPr id="8" name="Tijdelijke aanduiding voor tekst 10"/>
          <p:cNvSpPr>
            <a:spLocks noGrp="1"/>
          </p:cNvSpPr>
          <p:nvPr>
            <p:ph type="body" sz="quarter" idx="14"/>
          </p:nvPr>
        </p:nvSpPr>
        <p:spPr>
          <a:xfrm rot="16200000" flipH="1">
            <a:off x="5376802" y="605625"/>
            <a:ext cx="2844000" cy="2844000"/>
          </a:xfrm>
          <a:prstGeom prst="teardrop">
            <a:avLst/>
          </a:prstGeom>
        </p:spPr>
        <p:txBody>
          <a:bodyPr vert="vert" anchor="ctr" anchorCtr="0"/>
          <a:lstStyle>
            <a:lvl1pPr>
              <a:lnSpc>
                <a:spcPct val="109000"/>
              </a:lnSpc>
              <a:defRPr sz="1600">
                <a:solidFill>
                  <a:schemeClr val="bg1"/>
                </a:solidFill>
              </a:defRPr>
            </a:lvl1pPr>
            <a:lvl2pPr>
              <a:lnSpc>
                <a:spcPct val="109000"/>
              </a:lnSpc>
              <a:defRPr sz="1600"/>
            </a:lvl2pPr>
            <a:lvl3pPr>
              <a:lnSpc>
                <a:spcPct val="109000"/>
              </a:lnSpc>
              <a:defRPr sz="1600"/>
            </a:lvl3pPr>
            <a:lvl4pPr>
              <a:lnSpc>
                <a:spcPct val="109000"/>
              </a:lnSpc>
              <a:defRPr sz="1600"/>
            </a:lvl4pPr>
            <a:lvl5pPr>
              <a:lnSpc>
                <a:spcPct val="109000"/>
              </a:lnSpc>
              <a:defRPr sz="1600"/>
            </a:lvl5pPr>
          </a:lstStyle>
          <a:p>
            <a:pPr lvl="0"/>
            <a:r>
              <a:rPr lang="nl-NL"/>
              <a:t>Klik om de modelstijlen te bewerken</a:t>
            </a:r>
          </a:p>
        </p:txBody>
      </p:sp>
    </p:spTree>
    <p:extLst>
      <p:ext uri="{BB962C8B-B14F-4D97-AF65-F5344CB8AC3E}">
        <p14:creationId xmlns:p14="http://schemas.microsoft.com/office/powerpoint/2010/main" val="323778600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kst in in druppel">
    <p:spTree>
      <p:nvGrpSpPr>
        <p:cNvPr id="1" name=""/>
        <p:cNvGrpSpPr/>
        <p:nvPr/>
      </p:nvGrpSpPr>
      <p:grpSpPr>
        <a:xfrm>
          <a:off x="0" y="0"/>
          <a:ext cx="0" cy="0"/>
          <a:chOff x="0" y="0"/>
          <a:chExt cx="0" cy="0"/>
        </a:xfrm>
      </p:grpSpPr>
      <p:sp>
        <p:nvSpPr>
          <p:cNvPr id="6" name="Tijdelijke aanduiding voor tekst 10"/>
          <p:cNvSpPr>
            <a:spLocks noGrp="1"/>
          </p:cNvSpPr>
          <p:nvPr>
            <p:ph type="body" sz="quarter" idx="13"/>
          </p:nvPr>
        </p:nvSpPr>
        <p:spPr>
          <a:xfrm>
            <a:off x="1684825" y="719959"/>
            <a:ext cx="5580000" cy="5580000"/>
          </a:xfrm>
          <a:prstGeom prst="teardrop">
            <a:avLst/>
          </a:prstGeom>
          <a:solidFill>
            <a:schemeClr val="tx2"/>
          </a:solidFill>
        </p:spPr>
        <p:txBody>
          <a:bodyPr lIns="216000" anchor="ctr" anchorCtr="0"/>
          <a:lstStyle>
            <a:lvl1pPr>
              <a:lnSpc>
                <a:spcPct val="109000"/>
              </a:lnSpc>
              <a:defRPr sz="2400" b="1" baseline="0">
                <a:solidFill>
                  <a:schemeClr val="bg1"/>
                </a:solidFill>
              </a:defRPr>
            </a:lvl1pPr>
            <a:lvl2pPr marL="270000" indent="-270000">
              <a:lnSpc>
                <a:spcPct val="109000"/>
              </a:lnSpc>
              <a:buSzPct val="75000"/>
              <a:buFontTx/>
              <a:buBlip>
                <a:blip r:embed="rId2"/>
              </a:buBlip>
              <a:defRPr sz="2400">
                <a:solidFill>
                  <a:schemeClr val="bg1"/>
                </a:solidFill>
              </a:defRPr>
            </a:lvl2pPr>
            <a:lvl3pPr marL="540000" indent="-270000">
              <a:lnSpc>
                <a:spcPct val="109000"/>
              </a:lnSpc>
              <a:defRPr sz="2400">
                <a:solidFill>
                  <a:schemeClr val="bg1"/>
                </a:solidFill>
              </a:defRPr>
            </a:lvl3pPr>
            <a:lvl4pPr marL="540000" indent="-270000">
              <a:lnSpc>
                <a:spcPct val="109000"/>
              </a:lnSpc>
              <a:defRPr sz="2400">
                <a:solidFill>
                  <a:schemeClr val="bg1"/>
                </a:solidFill>
              </a:defRPr>
            </a:lvl4pPr>
            <a:lvl5pPr>
              <a:lnSpc>
                <a:spcPct val="109000"/>
              </a:lnSpc>
              <a:defRPr sz="1600"/>
            </a:lvl5pPr>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p:txBody>
      </p:sp>
      <p:sp>
        <p:nvSpPr>
          <p:cNvPr id="7" name="Tekstvak 6"/>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2277596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tekst 1 kolom en 2 afbeelding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8" name="Tekstbox"/>
          <p:cNvSpPr>
            <a:spLocks noGrp="1"/>
          </p:cNvSpPr>
          <p:nvPr>
            <p:ph type="body" sz="quarter" idx="13"/>
          </p:nvPr>
        </p:nvSpPr>
        <p:spPr>
          <a:xfrm>
            <a:off x="719999" y="1310401"/>
            <a:ext cx="4200344" cy="4747500"/>
          </a:xfrm>
        </p:spPr>
        <p:txBody>
          <a:bodyPr numCol="1" spc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1" name="Tijdelijke aanduiding voor afbeelding 10"/>
          <p:cNvSpPr>
            <a:spLocks noGrp="1"/>
          </p:cNvSpPr>
          <p:nvPr>
            <p:ph type="pic" sz="quarter" idx="14"/>
          </p:nvPr>
        </p:nvSpPr>
        <p:spPr>
          <a:xfrm>
            <a:off x="6264000" y="1557774"/>
            <a:ext cx="2160000" cy="2159790"/>
          </a:xfrm>
          <a:prstGeom prst="teardrop">
            <a:avLst/>
          </a:prstGeom>
        </p:spPr>
        <p:txBody>
          <a:bodyPr/>
          <a:lstStyle>
            <a:lvl1pPr>
              <a:defRPr sz="1400"/>
            </a:lvl1pPr>
          </a:lstStyle>
          <a:p>
            <a:r>
              <a:rPr lang="nl-NL"/>
              <a:t>Klik op het pictogram als u een afbeelding wilt toevoegen</a:t>
            </a:r>
            <a:endParaRPr lang="en-US"/>
          </a:p>
        </p:txBody>
      </p:sp>
      <p:sp>
        <p:nvSpPr>
          <p:cNvPr id="9" name="Tijdelijke aanduiding voor afbeelding 10"/>
          <p:cNvSpPr>
            <a:spLocks noGrp="1"/>
          </p:cNvSpPr>
          <p:nvPr>
            <p:ph type="pic" sz="quarter" idx="15"/>
          </p:nvPr>
        </p:nvSpPr>
        <p:spPr>
          <a:xfrm>
            <a:off x="6264000" y="3898110"/>
            <a:ext cx="2160000" cy="2159790"/>
          </a:xfrm>
          <a:prstGeom prst="teardrop">
            <a:avLst/>
          </a:prstGeom>
        </p:spPr>
        <p:txBody>
          <a:bodyPr/>
          <a:lstStyle>
            <a:lvl1pPr>
              <a:defRPr sz="1400"/>
            </a:lvl1pPr>
          </a:lstStyle>
          <a:p>
            <a:r>
              <a:rPr lang="nl-NL"/>
              <a:t>Klik op het pictogram als u een afbeelding wilt toevoegen</a:t>
            </a:r>
            <a:endParaRPr lang="en-US"/>
          </a:p>
        </p:txBody>
      </p:sp>
      <p:sp>
        <p:nvSpPr>
          <p:cNvPr id="13" name="Tekstvak 12"/>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255209281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Afbeelding in druppel">
    <p:spTree>
      <p:nvGrpSpPr>
        <p:cNvPr id="1" name=""/>
        <p:cNvGrpSpPr/>
        <p:nvPr/>
      </p:nvGrpSpPr>
      <p:grpSpPr>
        <a:xfrm>
          <a:off x="0" y="0"/>
          <a:ext cx="0" cy="0"/>
          <a:chOff x="0" y="0"/>
          <a:chExt cx="0" cy="0"/>
        </a:xfrm>
      </p:grpSpPr>
      <p:sp>
        <p:nvSpPr>
          <p:cNvPr id="3" name="Tijdelijke aanduiding voor afbeelding 2"/>
          <p:cNvSpPr>
            <a:spLocks noGrp="1"/>
          </p:cNvSpPr>
          <p:nvPr>
            <p:ph type="pic" sz="quarter" idx="14"/>
          </p:nvPr>
        </p:nvSpPr>
        <p:spPr>
          <a:xfrm>
            <a:off x="1684825" y="719959"/>
            <a:ext cx="5580000" cy="5580000"/>
          </a:xfrm>
          <a:prstGeom prst="teardrop">
            <a:avLst/>
          </a:prstGeom>
        </p:spPr>
        <p:txBody>
          <a:bodyPr/>
          <a:lstStyle/>
          <a:p>
            <a:r>
              <a:rPr lang="nl-NL"/>
              <a:t>Klik op het pictogram als u een afbeelding wilt toevoegen</a:t>
            </a:r>
          </a:p>
        </p:txBody>
      </p:sp>
      <p:sp>
        <p:nvSpPr>
          <p:cNvPr id="6" name="Tekstvak 5"/>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363493792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Afbeelding en tekst in druppel">
    <p:spTree>
      <p:nvGrpSpPr>
        <p:cNvPr id="1" name=""/>
        <p:cNvGrpSpPr/>
        <p:nvPr/>
      </p:nvGrpSpPr>
      <p:grpSpPr>
        <a:xfrm>
          <a:off x="0" y="0"/>
          <a:ext cx="0" cy="0"/>
          <a:chOff x="0" y="0"/>
          <a:chExt cx="0" cy="0"/>
        </a:xfrm>
      </p:grpSpPr>
      <p:sp>
        <p:nvSpPr>
          <p:cNvPr id="6" name="Tijdelijke aanduiding voor tekst 10"/>
          <p:cNvSpPr>
            <a:spLocks noGrp="1"/>
          </p:cNvSpPr>
          <p:nvPr>
            <p:ph type="body" sz="quarter" idx="13"/>
          </p:nvPr>
        </p:nvSpPr>
        <p:spPr>
          <a:xfrm>
            <a:off x="1684825" y="719959"/>
            <a:ext cx="5580000" cy="5580000"/>
          </a:xfrm>
          <a:prstGeom prst="teardrop">
            <a:avLst/>
          </a:prstGeom>
          <a:noFill/>
        </p:spPr>
        <p:txBody>
          <a:bodyPr lIns="216000" anchor="ctr" anchorCtr="0"/>
          <a:lstStyle>
            <a:lvl1pPr>
              <a:lnSpc>
                <a:spcPct val="109000"/>
              </a:lnSpc>
              <a:defRPr sz="2400" b="1" baseline="0">
                <a:solidFill>
                  <a:schemeClr val="bg1"/>
                </a:solidFill>
              </a:defRPr>
            </a:lvl1pPr>
            <a:lvl2pPr marL="270000" indent="-270000">
              <a:lnSpc>
                <a:spcPct val="109000"/>
              </a:lnSpc>
              <a:buSzPct val="75000"/>
              <a:buFontTx/>
              <a:buBlip>
                <a:blip r:embed="rId2"/>
              </a:buBlip>
              <a:defRPr sz="2400">
                <a:solidFill>
                  <a:schemeClr val="bg1"/>
                </a:solidFill>
              </a:defRPr>
            </a:lvl2pPr>
            <a:lvl3pPr marL="540000" indent="-270000">
              <a:lnSpc>
                <a:spcPct val="109000"/>
              </a:lnSpc>
              <a:defRPr sz="2400">
                <a:solidFill>
                  <a:schemeClr val="bg1"/>
                </a:solidFill>
              </a:defRPr>
            </a:lvl3pPr>
            <a:lvl4pPr marL="540000" indent="-270000">
              <a:lnSpc>
                <a:spcPct val="109000"/>
              </a:lnSpc>
              <a:defRPr sz="2400">
                <a:solidFill>
                  <a:schemeClr val="bg1"/>
                </a:solidFill>
              </a:defRPr>
            </a:lvl4pPr>
            <a:lvl5pPr>
              <a:lnSpc>
                <a:spcPct val="109000"/>
              </a:lnSpc>
              <a:defRPr sz="1600"/>
            </a:lvl5pPr>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p:txBody>
      </p:sp>
      <p:sp>
        <p:nvSpPr>
          <p:cNvPr id="3" name="Tijdelijke aanduiding voor afbeelding 2"/>
          <p:cNvSpPr>
            <a:spLocks noGrp="1"/>
          </p:cNvSpPr>
          <p:nvPr>
            <p:ph type="pic" sz="quarter" idx="14"/>
          </p:nvPr>
        </p:nvSpPr>
        <p:spPr>
          <a:xfrm>
            <a:off x="1684825" y="719959"/>
            <a:ext cx="5580000" cy="5580000"/>
          </a:xfrm>
          <a:prstGeom prst="teardrop">
            <a:avLst/>
          </a:prstGeom>
        </p:spPr>
        <p:txBody>
          <a:bodyPr/>
          <a:lstStyle/>
          <a:p>
            <a:r>
              <a:rPr lang="nl-NL"/>
              <a:t>Klik op het pictogram als u een afbeelding wilt toevoegen</a:t>
            </a:r>
          </a:p>
        </p:txBody>
      </p:sp>
      <p:sp>
        <p:nvSpPr>
          <p:cNvPr id="7" name="Tekstvak 6"/>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73384906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eeld, oordeel, besluit">
    <p:spTree>
      <p:nvGrpSpPr>
        <p:cNvPr id="1" name=""/>
        <p:cNvGrpSpPr/>
        <p:nvPr/>
      </p:nvGrpSpPr>
      <p:grpSpPr>
        <a:xfrm>
          <a:off x="0" y="0"/>
          <a:ext cx="0" cy="0"/>
          <a:chOff x="0" y="0"/>
          <a:chExt cx="0" cy="0"/>
        </a:xfrm>
      </p:grpSpPr>
      <p:sp>
        <p:nvSpPr>
          <p:cNvPr id="3" name="Tijdelijke aanduiding voor tekst 2"/>
          <p:cNvSpPr>
            <a:spLocks noGrp="1"/>
          </p:cNvSpPr>
          <p:nvPr>
            <p:ph type="body" sz="quarter" idx="16"/>
          </p:nvPr>
        </p:nvSpPr>
        <p:spPr>
          <a:xfrm>
            <a:off x="720000" y="4075184"/>
            <a:ext cx="7704000" cy="744538"/>
          </a:xfrm>
        </p:spPr>
        <p:txBody>
          <a:bodyPr wrap="none"/>
          <a:lstStyle>
            <a:lvl1pPr algn="ctr">
              <a:defRPr sz="5500" b="1">
                <a:solidFill>
                  <a:schemeClr val="tx2"/>
                </a:solidFill>
              </a:defRPr>
            </a:lvl1pPr>
            <a:lvl2pPr marL="0" indent="0">
              <a:buFont typeface="Arial" panose="020B0604020202020204" pitchFamily="34" charset="0"/>
              <a:buNone/>
              <a:defRPr sz="5500" b="1">
                <a:solidFill>
                  <a:schemeClr val="tx2"/>
                </a:solidFill>
              </a:defRPr>
            </a:lvl2pPr>
            <a:lvl3pPr marL="0" indent="0">
              <a:buNone/>
              <a:defRPr sz="5500" b="1">
                <a:solidFill>
                  <a:schemeClr val="tx2"/>
                </a:solidFill>
              </a:defRPr>
            </a:lvl3pPr>
            <a:lvl4pPr marL="0" indent="0">
              <a:buNone/>
              <a:defRPr sz="5500" b="1">
                <a:solidFill>
                  <a:schemeClr val="tx2"/>
                </a:solidFill>
              </a:defRPr>
            </a:lvl4pPr>
            <a:lvl5pPr marL="0" indent="0">
              <a:buNone/>
              <a:defRPr sz="5500" b="1">
                <a:solidFill>
                  <a:schemeClr val="tx2"/>
                </a:solidFill>
              </a:defRPr>
            </a:lvl5pPr>
          </a:lstStyle>
          <a:p>
            <a:pPr lvl="0"/>
            <a:r>
              <a:rPr lang="nl-NL"/>
              <a:t>Tekststijl van het model bewerken</a:t>
            </a:r>
          </a:p>
        </p:txBody>
      </p:sp>
      <p:sp>
        <p:nvSpPr>
          <p:cNvPr id="7" name="Tijdelijke aanduiding voor tekst 10"/>
          <p:cNvSpPr>
            <a:spLocks noGrp="1"/>
          </p:cNvSpPr>
          <p:nvPr>
            <p:ph type="body" sz="quarter" idx="13"/>
          </p:nvPr>
        </p:nvSpPr>
        <p:spPr>
          <a:xfrm>
            <a:off x="715425" y="1597375"/>
            <a:ext cx="2448000" cy="2448000"/>
          </a:xfrm>
          <a:prstGeom prst="teardrop">
            <a:avLst/>
          </a:prstGeom>
          <a:solidFill>
            <a:schemeClr val="tx2"/>
          </a:solidFill>
        </p:spPr>
        <p:txBody>
          <a:bodyPr tIns="180000" anchor="t" anchorCtr="0"/>
          <a:lstStyle>
            <a:lvl1pPr marL="144000" indent="-144000">
              <a:lnSpc>
                <a:spcPts val="1500"/>
              </a:lnSpc>
              <a:buFont typeface="Calibri" panose="020F0502020204030204" pitchFamily="34" charset="0"/>
              <a:buChar char="–"/>
              <a:defRPr sz="1400"/>
            </a:lvl1pPr>
            <a:lvl2pPr marL="0" indent="0">
              <a:lnSpc>
                <a:spcPts val="1500"/>
              </a:lnSpc>
              <a:buFont typeface="Arial" panose="020B0604020202020204" pitchFamily="34" charset="0"/>
              <a:buNone/>
              <a:defRPr sz="1400">
                <a:solidFill>
                  <a:schemeClr val="bg1"/>
                </a:solidFill>
              </a:defRPr>
            </a:lvl2pPr>
            <a:lvl3pPr marL="180000">
              <a:lnSpc>
                <a:spcPts val="1500"/>
              </a:lnSpc>
              <a:defRPr sz="1400">
                <a:solidFill>
                  <a:schemeClr val="bg1"/>
                </a:solidFill>
              </a:defRPr>
            </a:lvl3pPr>
            <a:lvl4pPr marL="180000">
              <a:lnSpc>
                <a:spcPts val="1500"/>
              </a:lnSpc>
              <a:defRPr sz="1400">
                <a:solidFill>
                  <a:schemeClr val="bg1"/>
                </a:solidFill>
              </a:defRPr>
            </a:lvl4pPr>
            <a:lvl5pPr marL="180000">
              <a:lnSpc>
                <a:spcPts val="1500"/>
              </a:lnSpc>
              <a:defRPr sz="1400">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tekst 10"/>
          <p:cNvSpPr>
            <a:spLocks noGrp="1"/>
          </p:cNvSpPr>
          <p:nvPr>
            <p:ph type="body" sz="quarter" idx="14"/>
          </p:nvPr>
        </p:nvSpPr>
        <p:spPr>
          <a:xfrm>
            <a:off x="3348000" y="1597375"/>
            <a:ext cx="2448000" cy="2448000"/>
          </a:xfrm>
          <a:prstGeom prst="teardrop">
            <a:avLst/>
          </a:prstGeom>
          <a:solidFill>
            <a:schemeClr val="tx2"/>
          </a:solidFill>
        </p:spPr>
        <p:txBody>
          <a:bodyPr tIns="180000" anchor="t" anchorCtr="0"/>
          <a:lstStyle>
            <a:lvl1pPr marL="144000" indent="-144000">
              <a:lnSpc>
                <a:spcPts val="1500"/>
              </a:lnSpc>
              <a:buFont typeface="Calibri" panose="020F0502020204030204" pitchFamily="34" charset="0"/>
              <a:buChar char="–"/>
              <a:defRPr sz="1400"/>
            </a:lvl1pPr>
            <a:lvl2pPr marL="0" indent="0">
              <a:lnSpc>
                <a:spcPts val="1500"/>
              </a:lnSpc>
              <a:buFont typeface="Arial" panose="020B0604020202020204" pitchFamily="34" charset="0"/>
              <a:buNone/>
              <a:defRPr sz="1400">
                <a:solidFill>
                  <a:schemeClr val="bg1"/>
                </a:solidFill>
              </a:defRPr>
            </a:lvl2pPr>
            <a:lvl3pPr marL="180000">
              <a:lnSpc>
                <a:spcPts val="1500"/>
              </a:lnSpc>
              <a:defRPr sz="1400">
                <a:solidFill>
                  <a:schemeClr val="bg1"/>
                </a:solidFill>
              </a:defRPr>
            </a:lvl3pPr>
            <a:lvl4pPr marL="180000">
              <a:lnSpc>
                <a:spcPts val="1500"/>
              </a:lnSpc>
              <a:defRPr sz="1400">
                <a:solidFill>
                  <a:schemeClr val="bg1"/>
                </a:solidFill>
              </a:defRPr>
            </a:lvl4pPr>
            <a:lvl5pPr marL="180000">
              <a:lnSpc>
                <a:spcPts val="1500"/>
              </a:lnSpc>
              <a:defRPr sz="1400">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tekst 10"/>
          <p:cNvSpPr>
            <a:spLocks noGrp="1"/>
          </p:cNvSpPr>
          <p:nvPr>
            <p:ph type="body" sz="quarter" idx="15"/>
          </p:nvPr>
        </p:nvSpPr>
        <p:spPr>
          <a:xfrm>
            <a:off x="5940152" y="1597375"/>
            <a:ext cx="2448000" cy="2448000"/>
          </a:xfrm>
          <a:prstGeom prst="teardrop">
            <a:avLst/>
          </a:prstGeom>
          <a:solidFill>
            <a:schemeClr val="tx2"/>
          </a:solidFill>
        </p:spPr>
        <p:txBody>
          <a:bodyPr tIns="180000" anchor="t" anchorCtr="0"/>
          <a:lstStyle>
            <a:lvl1pPr marL="144000" indent="-144000">
              <a:lnSpc>
                <a:spcPts val="1500"/>
              </a:lnSpc>
              <a:buFont typeface="Calibri" panose="020F0502020204030204" pitchFamily="34" charset="0"/>
              <a:buChar char="–"/>
              <a:defRPr sz="1400"/>
            </a:lvl1pPr>
            <a:lvl2pPr marL="0" indent="0">
              <a:lnSpc>
                <a:spcPts val="1500"/>
              </a:lnSpc>
              <a:buFont typeface="Arial" panose="020B0604020202020204" pitchFamily="34" charset="0"/>
              <a:buNone/>
              <a:defRPr sz="1400">
                <a:solidFill>
                  <a:schemeClr val="bg1"/>
                </a:solidFill>
              </a:defRPr>
            </a:lvl2pPr>
            <a:lvl3pPr marL="180000">
              <a:lnSpc>
                <a:spcPts val="1500"/>
              </a:lnSpc>
              <a:defRPr sz="1400">
                <a:solidFill>
                  <a:schemeClr val="bg1"/>
                </a:solidFill>
              </a:defRPr>
            </a:lvl3pPr>
            <a:lvl4pPr marL="180000">
              <a:lnSpc>
                <a:spcPts val="1500"/>
              </a:lnSpc>
              <a:defRPr sz="1400">
                <a:solidFill>
                  <a:schemeClr val="bg1"/>
                </a:solidFill>
              </a:defRPr>
            </a:lvl4pPr>
            <a:lvl5pPr marL="180000">
              <a:lnSpc>
                <a:spcPts val="1500"/>
              </a:lnSpc>
              <a:defRPr sz="1400">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3" name="Tekstvak 12"/>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231611743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el en 8 druppels tekst">
    <p:spTree>
      <p:nvGrpSpPr>
        <p:cNvPr id="1" name=""/>
        <p:cNvGrpSpPr/>
        <p:nvPr/>
      </p:nvGrpSpPr>
      <p:grpSpPr>
        <a:xfrm>
          <a:off x="0" y="0"/>
          <a:ext cx="0" cy="0"/>
          <a:chOff x="0" y="0"/>
          <a:chExt cx="0" cy="0"/>
        </a:xfrm>
      </p:grpSpPr>
      <p:sp>
        <p:nvSpPr>
          <p:cNvPr id="5" name="Titel 4"/>
          <p:cNvSpPr>
            <a:spLocks noGrp="1"/>
          </p:cNvSpPr>
          <p:nvPr>
            <p:ph type="title"/>
          </p:nvPr>
        </p:nvSpPr>
        <p:spPr/>
        <p:txBody>
          <a:bodyPr bIns="108000"/>
          <a:lstStyle>
            <a:lvl1pPr>
              <a:defRPr sz="3200">
                <a:solidFill>
                  <a:schemeClr val="tx1"/>
                </a:solidFill>
              </a:defRPr>
            </a:lvl1pPr>
          </a:lstStyle>
          <a:p>
            <a:r>
              <a:rPr lang="nl-NL"/>
              <a:t>Klik om de stijl te bewerken</a:t>
            </a:r>
          </a:p>
        </p:txBody>
      </p:sp>
      <p:sp>
        <p:nvSpPr>
          <p:cNvPr id="7" name="Tijdelijke aanduiding voor tekst 10"/>
          <p:cNvSpPr>
            <a:spLocks noGrp="1"/>
          </p:cNvSpPr>
          <p:nvPr>
            <p:ph type="body" sz="quarter" idx="13"/>
          </p:nvPr>
        </p:nvSpPr>
        <p:spPr>
          <a:xfrm>
            <a:off x="715020" y="1742400"/>
            <a:ext cx="1817675" cy="1817675"/>
          </a:xfrm>
          <a:prstGeom prst="teardrop">
            <a:avLst/>
          </a:prstGeom>
          <a:solidFill>
            <a:schemeClr val="tx2"/>
          </a:solidFill>
        </p:spPr>
        <p:txBody>
          <a:bodyPr tIns="252000" anchor="t" anchorCtr="0"/>
          <a:lstStyle>
            <a:lvl1pPr>
              <a:lnSpc>
                <a:spcPts val="1500"/>
              </a:lnSpc>
              <a:defRPr sz="1400" b="1">
                <a:solidFill>
                  <a:schemeClr val="bg1"/>
                </a:solidFill>
              </a:defRPr>
            </a:lvl1pPr>
            <a:lvl2pPr marL="180000" indent="-180000">
              <a:lnSpc>
                <a:spcPts val="1500"/>
              </a:lnSpc>
              <a:buFontTx/>
              <a:buBlip>
                <a:blip r:embed="rId2"/>
              </a:buBlip>
              <a:defRPr sz="1400" b="1">
                <a:solidFill>
                  <a:schemeClr val="bg1"/>
                </a:solidFill>
              </a:defRPr>
            </a:lvl2pPr>
            <a:lvl3pPr>
              <a:lnSpc>
                <a:spcPts val="1500"/>
              </a:lnSpc>
              <a:defRPr sz="1400" b="1">
                <a:solidFill>
                  <a:schemeClr val="bg1"/>
                </a:solidFill>
              </a:defRPr>
            </a:lvl3pPr>
            <a:lvl4pPr>
              <a:lnSpc>
                <a:spcPts val="1500"/>
              </a:lnSpc>
              <a:defRPr sz="1400" b="1">
                <a:solidFill>
                  <a:schemeClr val="bg1"/>
                </a:solidFill>
              </a:defRPr>
            </a:lvl4pPr>
            <a:lvl5pPr>
              <a:lnSpc>
                <a:spcPts val="1500"/>
              </a:lnSpc>
              <a:defRPr sz="1400" b="1">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tekst 10"/>
          <p:cNvSpPr>
            <a:spLocks noGrp="1"/>
          </p:cNvSpPr>
          <p:nvPr>
            <p:ph type="body" sz="quarter" idx="14"/>
          </p:nvPr>
        </p:nvSpPr>
        <p:spPr>
          <a:xfrm>
            <a:off x="2680117" y="1742400"/>
            <a:ext cx="1817675" cy="1817675"/>
          </a:xfrm>
          <a:prstGeom prst="teardrop">
            <a:avLst/>
          </a:prstGeom>
          <a:solidFill>
            <a:schemeClr val="tx2"/>
          </a:solidFill>
        </p:spPr>
        <p:txBody>
          <a:bodyPr tIns="252000" anchor="t" anchorCtr="0"/>
          <a:lstStyle>
            <a:lvl1pPr>
              <a:lnSpc>
                <a:spcPts val="1500"/>
              </a:lnSpc>
              <a:defRPr sz="1400" b="1">
                <a:solidFill>
                  <a:schemeClr val="bg1"/>
                </a:solidFill>
              </a:defRPr>
            </a:lvl1pPr>
            <a:lvl2pPr marL="180000" indent="-180000">
              <a:lnSpc>
                <a:spcPts val="1500"/>
              </a:lnSpc>
              <a:buFontTx/>
              <a:buBlip>
                <a:blip r:embed="rId2"/>
              </a:buBlip>
              <a:defRPr sz="1400" b="1">
                <a:solidFill>
                  <a:schemeClr val="bg1"/>
                </a:solidFill>
              </a:defRPr>
            </a:lvl2pPr>
            <a:lvl3pPr>
              <a:lnSpc>
                <a:spcPts val="1500"/>
              </a:lnSpc>
              <a:defRPr sz="1400" b="1">
                <a:solidFill>
                  <a:schemeClr val="bg1"/>
                </a:solidFill>
              </a:defRPr>
            </a:lvl3pPr>
            <a:lvl4pPr>
              <a:lnSpc>
                <a:spcPts val="1500"/>
              </a:lnSpc>
              <a:defRPr sz="1400" b="1">
                <a:solidFill>
                  <a:schemeClr val="bg1"/>
                </a:solidFill>
              </a:defRPr>
            </a:lvl4pPr>
            <a:lvl5pPr>
              <a:lnSpc>
                <a:spcPts val="1500"/>
              </a:lnSpc>
              <a:defRPr sz="1400" b="1">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tekst 10"/>
          <p:cNvSpPr>
            <a:spLocks noGrp="1"/>
          </p:cNvSpPr>
          <p:nvPr>
            <p:ph type="body" sz="quarter" idx="15"/>
          </p:nvPr>
        </p:nvSpPr>
        <p:spPr>
          <a:xfrm>
            <a:off x="4645214" y="1742400"/>
            <a:ext cx="1817675" cy="1817675"/>
          </a:xfrm>
          <a:prstGeom prst="teardrop">
            <a:avLst/>
          </a:prstGeom>
          <a:solidFill>
            <a:schemeClr val="tx2"/>
          </a:solidFill>
        </p:spPr>
        <p:txBody>
          <a:bodyPr tIns="252000" anchor="t" anchorCtr="0"/>
          <a:lstStyle>
            <a:lvl1pPr>
              <a:lnSpc>
                <a:spcPts val="1500"/>
              </a:lnSpc>
              <a:defRPr sz="1400" b="1">
                <a:solidFill>
                  <a:schemeClr val="bg1"/>
                </a:solidFill>
              </a:defRPr>
            </a:lvl1pPr>
            <a:lvl2pPr marL="180000" indent="-180000">
              <a:lnSpc>
                <a:spcPts val="1500"/>
              </a:lnSpc>
              <a:buFontTx/>
              <a:buBlip>
                <a:blip r:embed="rId2"/>
              </a:buBlip>
              <a:defRPr sz="1400" b="1">
                <a:solidFill>
                  <a:schemeClr val="bg1"/>
                </a:solidFill>
              </a:defRPr>
            </a:lvl2pPr>
            <a:lvl3pPr>
              <a:lnSpc>
                <a:spcPts val="1500"/>
              </a:lnSpc>
              <a:defRPr sz="1400" b="1">
                <a:solidFill>
                  <a:schemeClr val="bg1"/>
                </a:solidFill>
              </a:defRPr>
            </a:lvl3pPr>
            <a:lvl4pPr>
              <a:lnSpc>
                <a:spcPts val="1500"/>
              </a:lnSpc>
              <a:defRPr sz="1400" b="1">
                <a:solidFill>
                  <a:schemeClr val="bg1"/>
                </a:solidFill>
              </a:defRPr>
            </a:lvl4pPr>
            <a:lvl5pPr>
              <a:lnSpc>
                <a:spcPts val="1500"/>
              </a:lnSpc>
              <a:defRPr sz="1400" b="1">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tekst 10"/>
          <p:cNvSpPr>
            <a:spLocks noGrp="1"/>
          </p:cNvSpPr>
          <p:nvPr>
            <p:ph type="body" sz="quarter" idx="16"/>
          </p:nvPr>
        </p:nvSpPr>
        <p:spPr>
          <a:xfrm>
            <a:off x="6610312" y="1742400"/>
            <a:ext cx="1817675" cy="1817675"/>
          </a:xfrm>
          <a:prstGeom prst="teardrop">
            <a:avLst/>
          </a:prstGeom>
          <a:solidFill>
            <a:schemeClr val="tx2"/>
          </a:solidFill>
        </p:spPr>
        <p:txBody>
          <a:bodyPr tIns="252000" anchor="t" anchorCtr="0"/>
          <a:lstStyle>
            <a:lvl1pPr>
              <a:lnSpc>
                <a:spcPts val="1500"/>
              </a:lnSpc>
              <a:defRPr sz="1400" b="1">
                <a:solidFill>
                  <a:schemeClr val="bg1"/>
                </a:solidFill>
              </a:defRPr>
            </a:lvl1pPr>
            <a:lvl2pPr marL="180000" indent="-180000">
              <a:lnSpc>
                <a:spcPts val="1500"/>
              </a:lnSpc>
              <a:buFontTx/>
              <a:buBlip>
                <a:blip r:embed="rId2"/>
              </a:buBlip>
              <a:defRPr sz="1400" b="1">
                <a:solidFill>
                  <a:schemeClr val="bg1"/>
                </a:solidFill>
              </a:defRPr>
            </a:lvl2pPr>
            <a:lvl3pPr>
              <a:lnSpc>
                <a:spcPts val="1500"/>
              </a:lnSpc>
              <a:defRPr sz="1400" b="1">
                <a:solidFill>
                  <a:schemeClr val="bg1"/>
                </a:solidFill>
              </a:defRPr>
            </a:lvl3pPr>
            <a:lvl4pPr>
              <a:lnSpc>
                <a:spcPts val="1500"/>
              </a:lnSpc>
              <a:defRPr sz="1400" b="1">
                <a:solidFill>
                  <a:schemeClr val="bg1"/>
                </a:solidFill>
              </a:defRPr>
            </a:lvl4pPr>
            <a:lvl5pPr>
              <a:lnSpc>
                <a:spcPts val="1500"/>
              </a:lnSpc>
              <a:defRPr sz="1400" b="1">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tekst 10"/>
          <p:cNvSpPr>
            <a:spLocks noGrp="1"/>
          </p:cNvSpPr>
          <p:nvPr>
            <p:ph type="body" sz="quarter" idx="17"/>
          </p:nvPr>
        </p:nvSpPr>
        <p:spPr>
          <a:xfrm>
            <a:off x="694395" y="3708703"/>
            <a:ext cx="1817675" cy="1817675"/>
          </a:xfrm>
          <a:prstGeom prst="teardrop">
            <a:avLst/>
          </a:prstGeom>
          <a:solidFill>
            <a:schemeClr val="tx2"/>
          </a:solidFill>
        </p:spPr>
        <p:txBody>
          <a:bodyPr tIns="252000" anchor="t" anchorCtr="0"/>
          <a:lstStyle>
            <a:lvl1pPr>
              <a:lnSpc>
                <a:spcPts val="1500"/>
              </a:lnSpc>
              <a:defRPr sz="1400" b="1">
                <a:solidFill>
                  <a:schemeClr val="bg1"/>
                </a:solidFill>
              </a:defRPr>
            </a:lvl1pPr>
            <a:lvl2pPr marL="180000" indent="-180000">
              <a:lnSpc>
                <a:spcPts val="1500"/>
              </a:lnSpc>
              <a:buFontTx/>
              <a:buBlip>
                <a:blip r:embed="rId2"/>
              </a:buBlip>
              <a:defRPr sz="1400" b="1">
                <a:solidFill>
                  <a:schemeClr val="bg1"/>
                </a:solidFill>
              </a:defRPr>
            </a:lvl2pPr>
            <a:lvl3pPr>
              <a:lnSpc>
                <a:spcPts val="1500"/>
              </a:lnSpc>
              <a:defRPr sz="1400" b="1">
                <a:solidFill>
                  <a:schemeClr val="bg1"/>
                </a:solidFill>
              </a:defRPr>
            </a:lvl3pPr>
            <a:lvl4pPr>
              <a:lnSpc>
                <a:spcPts val="1500"/>
              </a:lnSpc>
              <a:defRPr sz="1400" b="1">
                <a:solidFill>
                  <a:schemeClr val="bg1"/>
                </a:solidFill>
              </a:defRPr>
            </a:lvl4pPr>
            <a:lvl5pPr>
              <a:lnSpc>
                <a:spcPts val="1500"/>
              </a:lnSpc>
              <a:defRPr sz="1400" b="1">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4" name="Tijdelijke aanduiding voor tekst 10"/>
          <p:cNvSpPr>
            <a:spLocks noGrp="1"/>
          </p:cNvSpPr>
          <p:nvPr>
            <p:ph type="body" sz="quarter" idx="18"/>
          </p:nvPr>
        </p:nvSpPr>
        <p:spPr>
          <a:xfrm>
            <a:off x="2659492" y="3708703"/>
            <a:ext cx="1817675" cy="1817675"/>
          </a:xfrm>
          <a:prstGeom prst="teardrop">
            <a:avLst/>
          </a:prstGeom>
          <a:solidFill>
            <a:schemeClr val="tx2"/>
          </a:solidFill>
        </p:spPr>
        <p:txBody>
          <a:bodyPr tIns="252000" anchor="t" anchorCtr="0"/>
          <a:lstStyle>
            <a:lvl1pPr>
              <a:lnSpc>
                <a:spcPts val="1500"/>
              </a:lnSpc>
              <a:defRPr sz="1400" b="1">
                <a:solidFill>
                  <a:schemeClr val="bg1"/>
                </a:solidFill>
              </a:defRPr>
            </a:lvl1pPr>
            <a:lvl2pPr marL="180000" indent="-180000">
              <a:lnSpc>
                <a:spcPts val="1500"/>
              </a:lnSpc>
              <a:buFontTx/>
              <a:buBlip>
                <a:blip r:embed="rId2"/>
              </a:buBlip>
              <a:defRPr sz="1400" b="1">
                <a:solidFill>
                  <a:schemeClr val="bg1"/>
                </a:solidFill>
              </a:defRPr>
            </a:lvl2pPr>
            <a:lvl3pPr>
              <a:lnSpc>
                <a:spcPts val="1500"/>
              </a:lnSpc>
              <a:defRPr sz="1400" b="1">
                <a:solidFill>
                  <a:schemeClr val="bg1"/>
                </a:solidFill>
              </a:defRPr>
            </a:lvl3pPr>
            <a:lvl4pPr>
              <a:lnSpc>
                <a:spcPts val="1500"/>
              </a:lnSpc>
              <a:defRPr sz="1400" b="1">
                <a:solidFill>
                  <a:schemeClr val="bg1"/>
                </a:solidFill>
              </a:defRPr>
            </a:lvl4pPr>
            <a:lvl5pPr>
              <a:lnSpc>
                <a:spcPts val="1500"/>
              </a:lnSpc>
              <a:defRPr sz="1400" b="1">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5" name="Tijdelijke aanduiding voor tekst 10"/>
          <p:cNvSpPr>
            <a:spLocks noGrp="1"/>
          </p:cNvSpPr>
          <p:nvPr>
            <p:ph type="body" sz="quarter" idx="19"/>
          </p:nvPr>
        </p:nvSpPr>
        <p:spPr>
          <a:xfrm>
            <a:off x="4624589" y="3708703"/>
            <a:ext cx="1817675" cy="1817675"/>
          </a:xfrm>
          <a:prstGeom prst="teardrop">
            <a:avLst/>
          </a:prstGeom>
          <a:solidFill>
            <a:schemeClr val="tx2"/>
          </a:solidFill>
        </p:spPr>
        <p:txBody>
          <a:bodyPr tIns="252000" anchor="t" anchorCtr="0"/>
          <a:lstStyle>
            <a:lvl1pPr>
              <a:lnSpc>
                <a:spcPts val="1500"/>
              </a:lnSpc>
              <a:defRPr sz="1400" b="1">
                <a:solidFill>
                  <a:schemeClr val="bg1"/>
                </a:solidFill>
              </a:defRPr>
            </a:lvl1pPr>
            <a:lvl2pPr marL="180000" indent="-180000">
              <a:lnSpc>
                <a:spcPts val="1500"/>
              </a:lnSpc>
              <a:buFontTx/>
              <a:buBlip>
                <a:blip r:embed="rId2"/>
              </a:buBlip>
              <a:defRPr sz="1400" b="1">
                <a:solidFill>
                  <a:schemeClr val="bg1"/>
                </a:solidFill>
              </a:defRPr>
            </a:lvl2pPr>
            <a:lvl3pPr>
              <a:lnSpc>
                <a:spcPts val="1500"/>
              </a:lnSpc>
              <a:defRPr sz="1400" b="1">
                <a:solidFill>
                  <a:schemeClr val="bg1"/>
                </a:solidFill>
              </a:defRPr>
            </a:lvl3pPr>
            <a:lvl4pPr>
              <a:lnSpc>
                <a:spcPts val="1500"/>
              </a:lnSpc>
              <a:defRPr sz="1400" b="1">
                <a:solidFill>
                  <a:schemeClr val="bg1"/>
                </a:solidFill>
              </a:defRPr>
            </a:lvl4pPr>
            <a:lvl5pPr>
              <a:lnSpc>
                <a:spcPts val="1500"/>
              </a:lnSpc>
              <a:defRPr sz="1400" b="1">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6" name="Tijdelijke aanduiding voor tekst 10"/>
          <p:cNvSpPr>
            <a:spLocks noGrp="1"/>
          </p:cNvSpPr>
          <p:nvPr>
            <p:ph type="body" sz="quarter" idx="20"/>
          </p:nvPr>
        </p:nvSpPr>
        <p:spPr>
          <a:xfrm>
            <a:off x="6589687" y="3708703"/>
            <a:ext cx="1817675" cy="1817675"/>
          </a:xfrm>
          <a:prstGeom prst="teardrop">
            <a:avLst/>
          </a:prstGeom>
          <a:solidFill>
            <a:schemeClr val="tx2"/>
          </a:solidFill>
        </p:spPr>
        <p:txBody>
          <a:bodyPr tIns="252000" anchor="t" anchorCtr="0"/>
          <a:lstStyle>
            <a:lvl1pPr>
              <a:lnSpc>
                <a:spcPts val="1500"/>
              </a:lnSpc>
              <a:defRPr sz="1400" b="1">
                <a:solidFill>
                  <a:schemeClr val="bg1"/>
                </a:solidFill>
              </a:defRPr>
            </a:lvl1pPr>
            <a:lvl2pPr marL="180000" indent="-180000">
              <a:lnSpc>
                <a:spcPts val="1500"/>
              </a:lnSpc>
              <a:buFontTx/>
              <a:buBlip>
                <a:blip r:embed="rId2"/>
              </a:buBlip>
              <a:defRPr sz="1400" b="1">
                <a:solidFill>
                  <a:schemeClr val="bg1"/>
                </a:solidFill>
              </a:defRPr>
            </a:lvl2pPr>
            <a:lvl3pPr>
              <a:lnSpc>
                <a:spcPts val="1500"/>
              </a:lnSpc>
              <a:defRPr sz="1400" b="1">
                <a:solidFill>
                  <a:schemeClr val="bg1"/>
                </a:solidFill>
              </a:defRPr>
            </a:lvl3pPr>
            <a:lvl4pPr>
              <a:lnSpc>
                <a:spcPts val="1500"/>
              </a:lnSpc>
              <a:defRPr sz="1400" b="1">
                <a:solidFill>
                  <a:schemeClr val="bg1"/>
                </a:solidFill>
              </a:defRPr>
            </a:lvl4pPr>
            <a:lvl5pPr>
              <a:lnSpc>
                <a:spcPts val="1500"/>
              </a:lnSpc>
              <a:defRPr sz="1400" b="1">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8" name="Tekstvak 17"/>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161656470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4 druppels met tekst">
    <p:spTree>
      <p:nvGrpSpPr>
        <p:cNvPr id="1" name=""/>
        <p:cNvGrpSpPr/>
        <p:nvPr/>
      </p:nvGrpSpPr>
      <p:grpSpPr>
        <a:xfrm>
          <a:off x="0" y="0"/>
          <a:ext cx="0" cy="0"/>
          <a:chOff x="0" y="0"/>
          <a:chExt cx="0" cy="0"/>
        </a:xfrm>
      </p:grpSpPr>
      <p:sp>
        <p:nvSpPr>
          <p:cNvPr id="7" name="Tijdelijke aanduiding voor tekst 10"/>
          <p:cNvSpPr>
            <a:spLocks noGrp="1"/>
          </p:cNvSpPr>
          <p:nvPr>
            <p:ph type="body" sz="quarter" idx="13"/>
          </p:nvPr>
        </p:nvSpPr>
        <p:spPr>
          <a:xfrm rot="16200000" flipH="1">
            <a:off x="715020" y="2388670"/>
            <a:ext cx="1817675" cy="1817675"/>
          </a:xfrm>
          <a:prstGeom prst="teardrop">
            <a:avLst/>
          </a:prstGeom>
          <a:solidFill>
            <a:schemeClr val="tx2"/>
          </a:solidFill>
        </p:spPr>
        <p:txBody>
          <a:bodyPr vert="vert" lIns="0" rIns="0" anchor="ctr" anchorCtr="0"/>
          <a:lstStyle>
            <a:lvl1pPr>
              <a:lnSpc>
                <a:spcPts val="1500"/>
              </a:lnSpc>
              <a:defRPr sz="1400" b="0">
                <a:solidFill>
                  <a:schemeClr val="tx1"/>
                </a:solidFill>
              </a:defRPr>
            </a:lvl1pPr>
            <a:lvl2pPr marL="180000" indent="-180000">
              <a:lnSpc>
                <a:spcPts val="1500"/>
              </a:lnSpc>
              <a:buFontTx/>
              <a:buBlip>
                <a:blip r:embed="rId2"/>
              </a:buBlip>
              <a:defRPr sz="1400" b="0">
                <a:solidFill>
                  <a:schemeClr val="tx1"/>
                </a:solidFill>
              </a:defRPr>
            </a:lvl2pPr>
            <a:lvl3pPr>
              <a:lnSpc>
                <a:spcPts val="1500"/>
              </a:lnSpc>
              <a:defRPr sz="1400" b="0">
                <a:solidFill>
                  <a:schemeClr val="tx1"/>
                </a:solidFill>
              </a:defRPr>
            </a:lvl3pPr>
            <a:lvl4pPr>
              <a:lnSpc>
                <a:spcPts val="1500"/>
              </a:lnSpc>
              <a:defRPr sz="1400" b="0">
                <a:solidFill>
                  <a:schemeClr val="tx1"/>
                </a:solidFill>
              </a:defRPr>
            </a:lvl4pPr>
            <a:lvl5pPr>
              <a:lnSpc>
                <a:spcPts val="1500"/>
              </a:lnSpc>
              <a:defRPr sz="1400" b="0">
                <a:solidFill>
                  <a:schemeClr val="tx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tekst 10"/>
          <p:cNvSpPr>
            <a:spLocks noGrp="1"/>
          </p:cNvSpPr>
          <p:nvPr>
            <p:ph type="body" sz="quarter" idx="14"/>
          </p:nvPr>
        </p:nvSpPr>
        <p:spPr>
          <a:xfrm flipH="1">
            <a:off x="2680117" y="2388670"/>
            <a:ext cx="1817675" cy="1817675"/>
          </a:xfrm>
          <a:prstGeom prst="teardrop">
            <a:avLst/>
          </a:prstGeom>
          <a:solidFill>
            <a:schemeClr val="tx2"/>
          </a:solidFill>
        </p:spPr>
        <p:txBody>
          <a:bodyPr tIns="0" anchor="ctr" anchorCtr="0"/>
          <a:lstStyle>
            <a:lvl1pPr>
              <a:lnSpc>
                <a:spcPts val="1500"/>
              </a:lnSpc>
              <a:defRPr sz="1400" b="0">
                <a:solidFill>
                  <a:schemeClr val="tx1"/>
                </a:solidFill>
              </a:defRPr>
            </a:lvl1pPr>
            <a:lvl2pPr marL="180000" indent="-180000">
              <a:lnSpc>
                <a:spcPts val="1500"/>
              </a:lnSpc>
              <a:buFontTx/>
              <a:buBlip>
                <a:blip r:embed="rId2"/>
              </a:buBlip>
              <a:defRPr sz="1400" b="0">
                <a:solidFill>
                  <a:schemeClr val="tx1"/>
                </a:solidFill>
              </a:defRPr>
            </a:lvl2pPr>
            <a:lvl3pPr>
              <a:lnSpc>
                <a:spcPts val="1500"/>
              </a:lnSpc>
              <a:defRPr sz="1400" b="0">
                <a:solidFill>
                  <a:schemeClr val="tx1"/>
                </a:solidFill>
              </a:defRPr>
            </a:lvl3pPr>
            <a:lvl4pPr>
              <a:lnSpc>
                <a:spcPts val="1500"/>
              </a:lnSpc>
              <a:defRPr sz="1400" b="0">
                <a:solidFill>
                  <a:schemeClr val="tx1"/>
                </a:solidFill>
              </a:defRPr>
            </a:lvl4pPr>
            <a:lvl5pPr>
              <a:lnSpc>
                <a:spcPts val="1500"/>
              </a:lnSpc>
              <a:defRPr sz="1400" b="0">
                <a:solidFill>
                  <a:schemeClr val="tx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tekst 10"/>
          <p:cNvSpPr>
            <a:spLocks noGrp="1"/>
          </p:cNvSpPr>
          <p:nvPr>
            <p:ph type="body" sz="quarter" idx="15"/>
          </p:nvPr>
        </p:nvSpPr>
        <p:spPr>
          <a:xfrm>
            <a:off x="4645214" y="2388670"/>
            <a:ext cx="1817675" cy="1817675"/>
          </a:xfrm>
          <a:prstGeom prst="teardrop">
            <a:avLst/>
          </a:prstGeom>
          <a:solidFill>
            <a:schemeClr val="tx2"/>
          </a:solidFill>
        </p:spPr>
        <p:txBody>
          <a:bodyPr lIns="0" tIns="0" rIns="0" anchor="ctr" anchorCtr="0"/>
          <a:lstStyle>
            <a:lvl1pPr>
              <a:lnSpc>
                <a:spcPts val="1500"/>
              </a:lnSpc>
              <a:defRPr sz="1400" b="0">
                <a:solidFill>
                  <a:schemeClr val="tx1"/>
                </a:solidFill>
              </a:defRPr>
            </a:lvl1pPr>
            <a:lvl2pPr marL="180000" indent="-180000">
              <a:lnSpc>
                <a:spcPts val="1500"/>
              </a:lnSpc>
              <a:buFontTx/>
              <a:buBlip>
                <a:blip r:embed="rId2"/>
              </a:buBlip>
              <a:defRPr sz="1400" b="0">
                <a:solidFill>
                  <a:schemeClr val="tx1"/>
                </a:solidFill>
              </a:defRPr>
            </a:lvl2pPr>
            <a:lvl3pPr>
              <a:lnSpc>
                <a:spcPts val="1500"/>
              </a:lnSpc>
              <a:defRPr sz="1400" b="0">
                <a:solidFill>
                  <a:schemeClr val="tx1"/>
                </a:solidFill>
              </a:defRPr>
            </a:lvl3pPr>
            <a:lvl4pPr>
              <a:lnSpc>
                <a:spcPts val="1500"/>
              </a:lnSpc>
              <a:defRPr sz="1400" b="0">
                <a:solidFill>
                  <a:schemeClr val="tx1"/>
                </a:solidFill>
              </a:defRPr>
            </a:lvl4pPr>
            <a:lvl5pPr>
              <a:lnSpc>
                <a:spcPts val="1500"/>
              </a:lnSpc>
              <a:defRPr sz="1400" b="0">
                <a:solidFill>
                  <a:schemeClr val="tx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tekst 10"/>
          <p:cNvSpPr>
            <a:spLocks noGrp="1"/>
          </p:cNvSpPr>
          <p:nvPr>
            <p:ph type="body" sz="quarter" idx="16"/>
          </p:nvPr>
        </p:nvSpPr>
        <p:spPr>
          <a:xfrm rot="5400000">
            <a:off x="6610312" y="2388670"/>
            <a:ext cx="1817675" cy="1817675"/>
          </a:xfrm>
          <a:prstGeom prst="teardrop">
            <a:avLst/>
          </a:prstGeom>
          <a:solidFill>
            <a:schemeClr val="tx2"/>
          </a:solidFill>
        </p:spPr>
        <p:txBody>
          <a:bodyPr vert="vert270" lIns="0" rIns="0" anchor="ctr" anchorCtr="0"/>
          <a:lstStyle>
            <a:lvl1pPr>
              <a:lnSpc>
                <a:spcPts val="1500"/>
              </a:lnSpc>
              <a:defRPr sz="1400" b="0">
                <a:solidFill>
                  <a:schemeClr val="tx1"/>
                </a:solidFill>
              </a:defRPr>
            </a:lvl1pPr>
            <a:lvl2pPr marL="180000" indent="-180000">
              <a:lnSpc>
                <a:spcPts val="1500"/>
              </a:lnSpc>
              <a:buFontTx/>
              <a:buBlip>
                <a:blip r:embed="rId2"/>
              </a:buBlip>
              <a:defRPr sz="1400" b="0">
                <a:solidFill>
                  <a:schemeClr val="tx1"/>
                </a:solidFill>
              </a:defRPr>
            </a:lvl2pPr>
            <a:lvl3pPr>
              <a:lnSpc>
                <a:spcPts val="1500"/>
              </a:lnSpc>
              <a:defRPr sz="1400" b="0">
                <a:solidFill>
                  <a:schemeClr val="tx1"/>
                </a:solidFill>
              </a:defRPr>
            </a:lvl3pPr>
            <a:lvl4pPr>
              <a:lnSpc>
                <a:spcPts val="1500"/>
              </a:lnSpc>
              <a:defRPr sz="1400" b="0">
                <a:solidFill>
                  <a:schemeClr val="tx1"/>
                </a:solidFill>
              </a:defRPr>
            </a:lvl4pPr>
            <a:lvl5pPr>
              <a:lnSpc>
                <a:spcPts val="1500"/>
              </a:lnSpc>
              <a:defRPr sz="1400" b="0">
                <a:solidFill>
                  <a:schemeClr val="tx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3" name="Tekstvak 12"/>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100193680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 druppels met witte tekst">
    <p:spTree>
      <p:nvGrpSpPr>
        <p:cNvPr id="1" name=""/>
        <p:cNvGrpSpPr/>
        <p:nvPr/>
      </p:nvGrpSpPr>
      <p:grpSpPr>
        <a:xfrm>
          <a:off x="0" y="0"/>
          <a:ext cx="0" cy="0"/>
          <a:chOff x="0" y="0"/>
          <a:chExt cx="0" cy="0"/>
        </a:xfrm>
      </p:grpSpPr>
      <p:sp>
        <p:nvSpPr>
          <p:cNvPr id="7" name="Tijdelijke aanduiding voor tekst 10"/>
          <p:cNvSpPr>
            <a:spLocks noGrp="1"/>
          </p:cNvSpPr>
          <p:nvPr>
            <p:ph type="body" sz="quarter" idx="13"/>
          </p:nvPr>
        </p:nvSpPr>
        <p:spPr>
          <a:xfrm rot="16200000" flipH="1">
            <a:off x="715020" y="2388670"/>
            <a:ext cx="1817675" cy="1817675"/>
          </a:xfrm>
          <a:prstGeom prst="teardrop">
            <a:avLst/>
          </a:prstGeom>
          <a:solidFill>
            <a:schemeClr val="tx2"/>
          </a:solidFill>
        </p:spPr>
        <p:txBody>
          <a:bodyPr vert="vert" lIns="0" rIns="0" anchor="ctr" anchorCtr="0"/>
          <a:lstStyle>
            <a:lvl1pPr>
              <a:lnSpc>
                <a:spcPts val="1500"/>
              </a:lnSpc>
              <a:defRPr sz="1400" b="1">
                <a:solidFill>
                  <a:schemeClr val="bg2"/>
                </a:solidFill>
              </a:defRPr>
            </a:lvl1pPr>
            <a:lvl2pPr marL="180000" indent="-180000">
              <a:lnSpc>
                <a:spcPts val="1500"/>
              </a:lnSpc>
              <a:buFontTx/>
              <a:buBlip>
                <a:blip r:embed="rId2"/>
              </a:buBlip>
              <a:defRPr sz="1400" b="1">
                <a:solidFill>
                  <a:schemeClr val="bg2"/>
                </a:solidFill>
              </a:defRPr>
            </a:lvl2pPr>
            <a:lvl3pPr marL="432000" indent="-180000">
              <a:lnSpc>
                <a:spcPts val="1500"/>
              </a:lnSpc>
              <a:defRPr sz="1400" b="1">
                <a:solidFill>
                  <a:schemeClr val="bg2"/>
                </a:solidFill>
              </a:defRPr>
            </a:lvl3pPr>
            <a:lvl4pPr marL="432000" indent="-180000">
              <a:lnSpc>
                <a:spcPts val="1500"/>
              </a:lnSpc>
              <a:defRPr sz="1400" b="1">
                <a:solidFill>
                  <a:schemeClr val="bg2"/>
                </a:solidFill>
              </a:defRPr>
            </a:lvl4pPr>
            <a:lvl5pPr marL="432000" indent="-180000">
              <a:lnSpc>
                <a:spcPts val="1500"/>
              </a:lnSpc>
              <a:defRPr sz="1400" b="1">
                <a:solidFill>
                  <a:schemeClr val="bg2"/>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tekst 10"/>
          <p:cNvSpPr>
            <a:spLocks noGrp="1"/>
          </p:cNvSpPr>
          <p:nvPr>
            <p:ph type="body" sz="quarter" idx="14"/>
          </p:nvPr>
        </p:nvSpPr>
        <p:spPr>
          <a:xfrm flipH="1">
            <a:off x="2680117" y="2388670"/>
            <a:ext cx="1817675" cy="1817675"/>
          </a:xfrm>
          <a:prstGeom prst="teardrop">
            <a:avLst/>
          </a:prstGeom>
          <a:solidFill>
            <a:schemeClr val="tx2"/>
          </a:solidFill>
        </p:spPr>
        <p:txBody>
          <a:bodyPr tIns="0" anchor="ctr" anchorCtr="0"/>
          <a:lstStyle>
            <a:lvl1pPr>
              <a:lnSpc>
                <a:spcPts val="1500"/>
              </a:lnSpc>
              <a:defRPr sz="1400" b="1">
                <a:solidFill>
                  <a:schemeClr val="bg2"/>
                </a:solidFill>
              </a:defRPr>
            </a:lvl1pPr>
            <a:lvl2pPr marL="180000" indent="-180000">
              <a:lnSpc>
                <a:spcPts val="1500"/>
              </a:lnSpc>
              <a:buFontTx/>
              <a:buBlip>
                <a:blip r:embed="rId2"/>
              </a:buBlip>
              <a:defRPr sz="1400" b="1">
                <a:solidFill>
                  <a:schemeClr val="bg2"/>
                </a:solidFill>
              </a:defRPr>
            </a:lvl2pPr>
            <a:lvl3pPr marL="432000" indent="-180000">
              <a:lnSpc>
                <a:spcPts val="1500"/>
              </a:lnSpc>
              <a:defRPr sz="1400" b="1">
                <a:solidFill>
                  <a:schemeClr val="bg2"/>
                </a:solidFill>
              </a:defRPr>
            </a:lvl3pPr>
            <a:lvl4pPr marL="432000" indent="-180000">
              <a:lnSpc>
                <a:spcPts val="1500"/>
              </a:lnSpc>
              <a:defRPr sz="1400" b="1">
                <a:solidFill>
                  <a:schemeClr val="bg2"/>
                </a:solidFill>
              </a:defRPr>
            </a:lvl4pPr>
            <a:lvl5pPr marL="432000" indent="-180000">
              <a:lnSpc>
                <a:spcPts val="1500"/>
              </a:lnSpc>
              <a:defRPr sz="1400" b="1">
                <a:solidFill>
                  <a:schemeClr val="bg2"/>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tekst 10"/>
          <p:cNvSpPr>
            <a:spLocks noGrp="1"/>
          </p:cNvSpPr>
          <p:nvPr>
            <p:ph type="body" sz="quarter" idx="15"/>
          </p:nvPr>
        </p:nvSpPr>
        <p:spPr>
          <a:xfrm>
            <a:off x="4645214" y="2388670"/>
            <a:ext cx="1817675" cy="1817675"/>
          </a:xfrm>
          <a:prstGeom prst="teardrop">
            <a:avLst/>
          </a:prstGeom>
          <a:solidFill>
            <a:schemeClr val="tx2"/>
          </a:solidFill>
        </p:spPr>
        <p:txBody>
          <a:bodyPr lIns="0" tIns="0" rIns="0" anchor="ctr" anchorCtr="0"/>
          <a:lstStyle>
            <a:lvl1pPr>
              <a:lnSpc>
                <a:spcPts val="1500"/>
              </a:lnSpc>
              <a:defRPr sz="1400" b="1">
                <a:solidFill>
                  <a:schemeClr val="bg2"/>
                </a:solidFill>
              </a:defRPr>
            </a:lvl1pPr>
            <a:lvl2pPr marL="180000" indent="-180000">
              <a:lnSpc>
                <a:spcPts val="1500"/>
              </a:lnSpc>
              <a:buFontTx/>
              <a:buBlip>
                <a:blip r:embed="rId2"/>
              </a:buBlip>
              <a:defRPr sz="1400" b="1">
                <a:solidFill>
                  <a:schemeClr val="bg2"/>
                </a:solidFill>
              </a:defRPr>
            </a:lvl2pPr>
            <a:lvl3pPr marL="432000" indent="-180000">
              <a:lnSpc>
                <a:spcPts val="1500"/>
              </a:lnSpc>
              <a:defRPr sz="1400" b="1">
                <a:solidFill>
                  <a:schemeClr val="bg2"/>
                </a:solidFill>
              </a:defRPr>
            </a:lvl3pPr>
            <a:lvl4pPr marL="432000" indent="-180000">
              <a:lnSpc>
                <a:spcPts val="1500"/>
              </a:lnSpc>
              <a:defRPr sz="1400" b="1">
                <a:solidFill>
                  <a:schemeClr val="bg2"/>
                </a:solidFill>
              </a:defRPr>
            </a:lvl4pPr>
            <a:lvl5pPr marL="432000" indent="-180000">
              <a:lnSpc>
                <a:spcPts val="1500"/>
              </a:lnSpc>
              <a:defRPr sz="1400" b="1">
                <a:solidFill>
                  <a:schemeClr val="bg2"/>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tekst 10"/>
          <p:cNvSpPr>
            <a:spLocks noGrp="1"/>
          </p:cNvSpPr>
          <p:nvPr>
            <p:ph type="body" sz="quarter" idx="16"/>
          </p:nvPr>
        </p:nvSpPr>
        <p:spPr>
          <a:xfrm rot="5400000">
            <a:off x="6610312" y="2388670"/>
            <a:ext cx="1817675" cy="1817675"/>
          </a:xfrm>
          <a:prstGeom prst="teardrop">
            <a:avLst/>
          </a:prstGeom>
          <a:solidFill>
            <a:schemeClr val="tx2"/>
          </a:solidFill>
        </p:spPr>
        <p:txBody>
          <a:bodyPr vert="vert270" lIns="0" rIns="0" anchor="ctr" anchorCtr="0"/>
          <a:lstStyle>
            <a:lvl1pPr>
              <a:lnSpc>
                <a:spcPts val="1500"/>
              </a:lnSpc>
              <a:defRPr sz="1400" b="1">
                <a:solidFill>
                  <a:schemeClr val="bg2"/>
                </a:solidFill>
              </a:defRPr>
            </a:lvl1pPr>
            <a:lvl2pPr marL="180000" indent="-180000">
              <a:lnSpc>
                <a:spcPts val="1500"/>
              </a:lnSpc>
              <a:buFontTx/>
              <a:buBlip>
                <a:blip r:embed="rId2"/>
              </a:buBlip>
              <a:defRPr sz="1400" b="1">
                <a:solidFill>
                  <a:schemeClr val="bg2"/>
                </a:solidFill>
              </a:defRPr>
            </a:lvl2pPr>
            <a:lvl3pPr marL="432000" indent="-180000">
              <a:lnSpc>
                <a:spcPts val="1500"/>
              </a:lnSpc>
              <a:defRPr sz="1400" b="1">
                <a:solidFill>
                  <a:schemeClr val="bg2"/>
                </a:solidFill>
              </a:defRPr>
            </a:lvl3pPr>
            <a:lvl4pPr marL="432000" indent="-180000">
              <a:lnSpc>
                <a:spcPts val="1500"/>
              </a:lnSpc>
              <a:defRPr sz="1400" b="1">
                <a:solidFill>
                  <a:schemeClr val="bg2"/>
                </a:solidFill>
              </a:defRPr>
            </a:lvl4pPr>
            <a:lvl5pPr marL="432000" indent="-180000">
              <a:lnSpc>
                <a:spcPts val="1500"/>
              </a:lnSpc>
              <a:defRPr sz="1400" b="1">
                <a:solidFill>
                  <a:schemeClr val="bg2"/>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3" name="Tekstvak 12"/>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264554818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Afstemmen">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 y="0"/>
            <a:ext cx="9143245" cy="6858000"/>
          </a:xfrm>
          <a:prstGeom prst="rect">
            <a:avLst/>
          </a:prstGeom>
        </p:spPr>
      </p:pic>
      <p:sp>
        <p:nvSpPr>
          <p:cNvPr id="4" name="Tijdelijke aanduiding voor tekst 3"/>
          <p:cNvSpPr>
            <a:spLocks noGrp="1"/>
          </p:cNvSpPr>
          <p:nvPr>
            <p:ph type="body" sz="quarter" idx="16"/>
          </p:nvPr>
        </p:nvSpPr>
        <p:spPr>
          <a:xfrm>
            <a:off x="3778784" y="1463462"/>
            <a:ext cx="2567829" cy="2349925"/>
          </a:xfrm>
          <a:prstGeom prst="ellipse">
            <a:avLst/>
          </a:prstGeom>
        </p:spPr>
        <p:txBody>
          <a:bodyPr tIns="216000" rIns="108000" bIns="216000" anchor="ctr" anchorCtr="0"/>
          <a:lstStyle>
            <a:lvl1pPr marL="0" indent="0">
              <a:lnSpc>
                <a:spcPct val="100000"/>
              </a:lnSpc>
              <a:buFont typeface="Arial" panose="020B0604020202020204" pitchFamily="34" charset="0"/>
              <a:buNone/>
              <a:defRPr sz="1600" b="1"/>
            </a:lvl1pPr>
            <a:lvl2pPr marL="0" indent="0">
              <a:lnSpc>
                <a:spcPct val="100000"/>
              </a:lnSpc>
              <a:buFont typeface="Arial" panose="020B0604020202020204" pitchFamily="34" charset="0"/>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nl-NL"/>
              <a:t>Klik om de modelstijlen te bewerken</a:t>
            </a:r>
          </a:p>
        </p:txBody>
      </p:sp>
      <p:sp>
        <p:nvSpPr>
          <p:cNvPr id="12" name="Tijdelijke aanduiding voor tekst 3"/>
          <p:cNvSpPr>
            <a:spLocks noGrp="1"/>
          </p:cNvSpPr>
          <p:nvPr>
            <p:ph type="body" sz="quarter" idx="17"/>
          </p:nvPr>
        </p:nvSpPr>
        <p:spPr>
          <a:xfrm>
            <a:off x="6421120" y="298448"/>
            <a:ext cx="2390987" cy="2349925"/>
          </a:xfrm>
          <a:prstGeom prst="ellipse">
            <a:avLst/>
          </a:prstGeom>
        </p:spPr>
        <p:txBody>
          <a:bodyPr tIns="216000" rIns="108000" bIns="216000" anchor="ctr" anchorCtr="0"/>
          <a:lstStyle>
            <a:lvl1pPr marL="0" indent="0">
              <a:lnSpc>
                <a:spcPct val="100000"/>
              </a:lnSpc>
              <a:buFont typeface="Arial" panose="020B0604020202020204" pitchFamily="34" charset="0"/>
              <a:buNone/>
              <a:defRPr sz="1600" b="1"/>
            </a:lvl1pPr>
            <a:lvl2pPr marL="0" indent="0">
              <a:lnSpc>
                <a:spcPct val="100000"/>
              </a:lnSpc>
              <a:buFont typeface="Arial" panose="020B0604020202020204" pitchFamily="34" charset="0"/>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nl-NL"/>
              <a:t>Klik om de modelstijlen te bewerken</a:t>
            </a:r>
          </a:p>
        </p:txBody>
      </p:sp>
      <p:sp>
        <p:nvSpPr>
          <p:cNvPr id="13" name="Tijdelijke aanduiding voor tekst 3"/>
          <p:cNvSpPr>
            <a:spLocks noGrp="1"/>
          </p:cNvSpPr>
          <p:nvPr>
            <p:ph type="body" sz="quarter" idx="18"/>
          </p:nvPr>
        </p:nvSpPr>
        <p:spPr>
          <a:xfrm>
            <a:off x="6231467" y="3075515"/>
            <a:ext cx="2370666" cy="2349925"/>
          </a:xfrm>
          <a:prstGeom prst="ellipse">
            <a:avLst/>
          </a:prstGeom>
        </p:spPr>
        <p:txBody>
          <a:bodyPr tIns="216000" rIns="72000" bIns="216000" anchor="ctr" anchorCtr="0"/>
          <a:lstStyle>
            <a:lvl1pPr marL="0" indent="0">
              <a:lnSpc>
                <a:spcPct val="100000"/>
              </a:lnSpc>
              <a:buFont typeface="Arial" panose="020B0604020202020204" pitchFamily="34" charset="0"/>
              <a:buNone/>
              <a:defRPr sz="1600" b="1"/>
            </a:lvl1pPr>
            <a:lvl2pPr marL="0" indent="0">
              <a:lnSpc>
                <a:spcPct val="100000"/>
              </a:lnSpc>
              <a:buFont typeface="Arial" panose="020B0604020202020204" pitchFamily="34" charset="0"/>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nl-NL"/>
              <a:t>Klik om de modelstijlen te bewerken</a:t>
            </a:r>
          </a:p>
        </p:txBody>
      </p:sp>
    </p:spTree>
    <p:extLst>
      <p:ext uri="{BB962C8B-B14F-4D97-AF65-F5344CB8AC3E}">
        <p14:creationId xmlns:p14="http://schemas.microsoft.com/office/powerpoint/2010/main" val="207563122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rainers slide">
    <p:spTree>
      <p:nvGrpSpPr>
        <p:cNvPr id="1" name=""/>
        <p:cNvGrpSpPr/>
        <p:nvPr/>
      </p:nvGrpSpPr>
      <p:grpSpPr>
        <a:xfrm>
          <a:off x="0" y="0"/>
          <a:ext cx="0" cy="0"/>
          <a:chOff x="0" y="0"/>
          <a:chExt cx="0" cy="0"/>
        </a:xfrm>
      </p:grpSpPr>
      <p:sp>
        <p:nvSpPr>
          <p:cNvPr id="8" name="Tijdelijke aanduiding voor tekst 7"/>
          <p:cNvSpPr>
            <a:spLocks noGrp="1"/>
          </p:cNvSpPr>
          <p:nvPr>
            <p:ph type="body" sz="quarter" idx="13" hasCustomPrompt="1"/>
          </p:nvPr>
        </p:nvSpPr>
        <p:spPr>
          <a:xfrm>
            <a:off x="618080" y="441910"/>
            <a:ext cx="1800000" cy="216000"/>
          </a:xfrm>
        </p:spPr>
        <p:txBody>
          <a:bodyPr wrap="none"/>
          <a:lstStyle>
            <a:lvl1pPr algn="r">
              <a:lnSpc>
                <a:spcPct val="100000"/>
              </a:lnSpc>
              <a:defRPr sz="1400">
                <a:solidFill>
                  <a:schemeClr val="tx2"/>
                </a:solidFill>
              </a:defRPr>
            </a:lvl1pPr>
            <a:lvl2pPr marL="0" indent="0" algn="r">
              <a:buFont typeface="Arial" panose="020B0604020202020204" pitchFamily="34" charset="0"/>
              <a:buNone/>
              <a:defRPr sz="1300">
                <a:solidFill>
                  <a:schemeClr val="tx2"/>
                </a:solidFill>
              </a:defRPr>
            </a:lvl2pPr>
            <a:lvl3pPr marL="0" indent="0" algn="r">
              <a:buNone/>
              <a:defRPr sz="1300">
                <a:solidFill>
                  <a:schemeClr val="tx2"/>
                </a:solidFill>
              </a:defRPr>
            </a:lvl3pPr>
            <a:lvl4pPr marL="0" indent="0" algn="r">
              <a:buNone/>
              <a:defRPr sz="1300">
                <a:solidFill>
                  <a:schemeClr val="tx2"/>
                </a:solidFill>
              </a:defRPr>
            </a:lvl4pPr>
            <a:lvl5pPr marL="0" indent="0" algn="r">
              <a:buNone/>
              <a:defRPr sz="1300">
                <a:solidFill>
                  <a:schemeClr val="tx2"/>
                </a:solidFill>
              </a:defRPr>
            </a:lvl5pPr>
          </a:lstStyle>
          <a:p>
            <a:pPr lvl="0"/>
            <a:r>
              <a:rPr lang="nl-NL"/>
              <a:t>Trainer naam</a:t>
            </a:r>
          </a:p>
        </p:txBody>
      </p:sp>
      <p:sp>
        <p:nvSpPr>
          <p:cNvPr id="9" name="Tijdelijke aanduiding voor tekst 7"/>
          <p:cNvSpPr>
            <a:spLocks noGrp="1"/>
          </p:cNvSpPr>
          <p:nvPr>
            <p:ph type="body" sz="quarter" idx="14" hasCustomPrompt="1"/>
          </p:nvPr>
        </p:nvSpPr>
        <p:spPr>
          <a:xfrm>
            <a:off x="2610737" y="440668"/>
            <a:ext cx="1800000" cy="216000"/>
          </a:xfrm>
        </p:spPr>
        <p:txBody>
          <a:bodyPr wrap="none"/>
          <a:lstStyle>
            <a:lvl1pPr algn="r">
              <a:lnSpc>
                <a:spcPct val="100000"/>
              </a:lnSpc>
              <a:defRPr sz="1400">
                <a:solidFill>
                  <a:schemeClr val="tx2"/>
                </a:solidFill>
              </a:defRPr>
            </a:lvl1pPr>
            <a:lvl2pPr marL="0" indent="0" algn="r">
              <a:buFont typeface="Arial" panose="020B0604020202020204" pitchFamily="34" charset="0"/>
              <a:buNone/>
              <a:defRPr sz="1300">
                <a:solidFill>
                  <a:schemeClr val="tx2"/>
                </a:solidFill>
              </a:defRPr>
            </a:lvl2pPr>
            <a:lvl3pPr marL="0" indent="0" algn="r">
              <a:buNone/>
              <a:defRPr sz="1300">
                <a:solidFill>
                  <a:schemeClr val="tx2"/>
                </a:solidFill>
              </a:defRPr>
            </a:lvl3pPr>
            <a:lvl4pPr marL="0" indent="0" algn="r">
              <a:buNone/>
              <a:defRPr sz="1300">
                <a:solidFill>
                  <a:schemeClr val="tx2"/>
                </a:solidFill>
              </a:defRPr>
            </a:lvl4pPr>
            <a:lvl5pPr marL="0" indent="0" algn="r">
              <a:buNone/>
              <a:defRPr sz="1300">
                <a:solidFill>
                  <a:schemeClr val="tx2"/>
                </a:solidFill>
              </a:defRPr>
            </a:lvl5pPr>
          </a:lstStyle>
          <a:p>
            <a:pPr lvl="0"/>
            <a:r>
              <a:rPr lang="nl-NL"/>
              <a:t>Trainer naam</a:t>
            </a:r>
          </a:p>
        </p:txBody>
      </p:sp>
      <p:sp>
        <p:nvSpPr>
          <p:cNvPr id="10" name="Tijdelijke aanduiding voor tekst 7"/>
          <p:cNvSpPr>
            <a:spLocks noGrp="1"/>
          </p:cNvSpPr>
          <p:nvPr>
            <p:ph type="body" sz="quarter" idx="15" hasCustomPrompt="1"/>
          </p:nvPr>
        </p:nvSpPr>
        <p:spPr>
          <a:xfrm>
            <a:off x="4603242" y="440668"/>
            <a:ext cx="1800000" cy="216000"/>
          </a:xfrm>
        </p:spPr>
        <p:txBody>
          <a:bodyPr wrap="none"/>
          <a:lstStyle>
            <a:lvl1pPr algn="r">
              <a:lnSpc>
                <a:spcPct val="100000"/>
              </a:lnSpc>
              <a:defRPr sz="1400">
                <a:solidFill>
                  <a:schemeClr val="tx2"/>
                </a:solidFill>
              </a:defRPr>
            </a:lvl1pPr>
            <a:lvl2pPr marL="0" indent="0" algn="r">
              <a:buFont typeface="Arial" panose="020B0604020202020204" pitchFamily="34" charset="0"/>
              <a:buNone/>
              <a:defRPr sz="1300">
                <a:solidFill>
                  <a:schemeClr val="tx2"/>
                </a:solidFill>
              </a:defRPr>
            </a:lvl2pPr>
            <a:lvl3pPr marL="0" indent="0" algn="r">
              <a:buNone/>
              <a:defRPr sz="1300">
                <a:solidFill>
                  <a:schemeClr val="tx2"/>
                </a:solidFill>
              </a:defRPr>
            </a:lvl3pPr>
            <a:lvl4pPr marL="0" indent="0" algn="r">
              <a:buNone/>
              <a:defRPr sz="1300">
                <a:solidFill>
                  <a:schemeClr val="tx2"/>
                </a:solidFill>
              </a:defRPr>
            </a:lvl4pPr>
            <a:lvl5pPr marL="0" indent="0" algn="r">
              <a:buNone/>
              <a:defRPr sz="1300">
                <a:solidFill>
                  <a:schemeClr val="tx2"/>
                </a:solidFill>
              </a:defRPr>
            </a:lvl5pPr>
          </a:lstStyle>
          <a:p>
            <a:pPr lvl="0"/>
            <a:r>
              <a:rPr lang="nl-NL"/>
              <a:t>Trainer naam</a:t>
            </a:r>
          </a:p>
        </p:txBody>
      </p:sp>
      <p:sp>
        <p:nvSpPr>
          <p:cNvPr id="11" name="Tijdelijke aanduiding voor tekst 7"/>
          <p:cNvSpPr>
            <a:spLocks noGrp="1"/>
          </p:cNvSpPr>
          <p:nvPr>
            <p:ph type="body" sz="quarter" idx="16" hasCustomPrompt="1"/>
          </p:nvPr>
        </p:nvSpPr>
        <p:spPr>
          <a:xfrm>
            <a:off x="6596052" y="440668"/>
            <a:ext cx="1800000" cy="216000"/>
          </a:xfrm>
        </p:spPr>
        <p:txBody>
          <a:bodyPr wrap="none"/>
          <a:lstStyle>
            <a:lvl1pPr algn="r">
              <a:lnSpc>
                <a:spcPct val="100000"/>
              </a:lnSpc>
              <a:defRPr sz="1400">
                <a:solidFill>
                  <a:schemeClr val="tx2"/>
                </a:solidFill>
              </a:defRPr>
            </a:lvl1pPr>
            <a:lvl2pPr marL="0" indent="0" algn="r">
              <a:buFont typeface="Arial" panose="020B0604020202020204" pitchFamily="34" charset="0"/>
              <a:buNone/>
              <a:defRPr sz="1300">
                <a:solidFill>
                  <a:schemeClr val="tx2"/>
                </a:solidFill>
              </a:defRPr>
            </a:lvl2pPr>
            <a:lvl3pPr marL="0" indent="0" algn="r">
              <a:buNone/>
              <a:defRPr sz="1300">
                <a:solidFill>
                  <a:schemeClr val="tx2"/>
                </a:solidFill>
              </a:defRPr>
            </a:lvl3pPr>
            <a:lvl4pPr marL="0" indent="0" algn="r">
              <a:buNone/>
              <a:defRPr sz="1300">
                <a:solidFill>
                  <a:schemeClr val="tx2"/>
                </a:solidFill>
              </a:defRPr>
            </a:lvl4pPr>
            <a:lvl5pPr marL="0" indent="0" algn="r">
              <a:buNone/>
              <a:defRPr sz="1300">
                <a:solidFill>
                  <a:schemeClr val="tx2"/>
                </a:solidFill>
              </a:defRPr>
            </a:lvl5pPr>
          </a:lstStyle>
          <a:p>
            <a:pPr lvl="0"/>
            <a:r>
              <a:rPr lang="nl-NL"/>
              <a:t>Trainer naam</a:t>
            </a:r>
          </a:p>
        </p:txBody>
      </p:sp>
      <p:sp>
        <p:nvSpPr>
          <p:cNvPr id="24" name="Tijdelijke aanduiding voor afbeelding 10"/>
          <p:cNvSpPr>
            <a:spLocks noGrp="1"/>
          </p:cNvSpPr>
          <p:nvPr>
            <p:ph type="pic" sz="quarter" idx="25"/>
          </p:nvPr>
        </p:nvSpPr>
        <p:spPr>
          <a:xfrm>
            <a:off x="718264" y="684920"/>
            <a:ext cx="1699816" cy="1697354"/>
          </a:xfrm>
          <a:prstGeom prst="teardrop">
            <a:avLst/>
          </a:prstGeom>
        </p:spPr>
        <p:txBody>
          <a:bodyPr/>
          <a:lstStyle>
            <a:lvl1pPr>
              <a:defRPr sz="1400"/>
            </a:lvl1pPr>
          </a:lstStyle>
          <a:p>
            <a:r>
              <a:rPr lang="nl-NL"/>
              <a:t>Klik op het pictogram als u een afbeelding wilt toevoegen</a:t>
            </a:r>
            <a:endParaRPr lang="en-US"/>
          </a:p>
        </p:txBody>
      </p:sp>
      <p:sp>
        <p:nvSpPr>
          <p:cNvPr id="25" name="Tijdelijke aanduiding voor afbeelding 10"/>
          <p:cNvSpPr>
            <a:spLocks noGrp="1"/>
          </p:cNvSpPr>
          <p:nvPr>
            <p:ph type="pic" sz="quarter" idx="26"/>
          </p:nvPr>
        </p:nvSpPr>
        <p:spPr>
          <a:xfrm>
            <a:off x="2710921" y="692696"/>
            <a:ext cx="1699816" cy="1697354"/>
          </a:xfrm>
          <a:prstGeom prst="teardrop">
            <a:avLst/>
          </a:prstGeom>
        </p:spPr>
        <p:txBody>
          <a:bodyPr/>
          <a:lstStyle>
            <a:lvl1pPr>
              <a:defRPr sz="1400"/>
            </a:lvl1pPr>
          </a:lstStyle>
          <a:p>
            <a:r>
              <a:rPr lang="nl-NL"/>
              <a:t>Klik op het pictogram als u een afbeelding wilt toevoegen</a:t>
            </a:r>
            <a:endParaRPr lang="en-US"/>
          </a:p>
        </p:txBody>
      </p:sp>
      <p:sp>
        <p:nvSpPr>
          <p:cNvPr id="26" name="Tijdelijke aanduiding voor afbeelding 10"/>
          <p:cNvSpPr>
            <a:spLocks noGrp="1"/>
          </p:cNvSpPr>
          <p:nvPr>
            <p:ph type="pic" sz="quarter" idx="27"/>
          </p:nvPr>
        </p:nvSpPr>
        <p:spPr>
          <a:xfrm>
            <a:off x="4703578" y="692696"/>
            <a:ext cx="1699816" cy="1697354"/>
          </a:xfrm>
          <a:prstGeom prst="teardrop">
            <a:avLst/>
          </a:prstGeom>
        </p:spPr>
        <p:txBody>
          <a:bodyPr/>
          <a:lstStyle>
            <a:lvl1pPr>
              <a:defRPr sz="1400"/>
            </a:lvl1pPr>
          </a:lstStyle>
          <a:p>
            <a:r>
              <a:rPr lang="nl-NL"/>
              <a:t>Klik op het pictogram als u een afbeelding wilt toevoegen</a:t>
            </a:r>
            <a:endParaRPr lang="en-US"/>
          </a:p>
        </p:txBody>
      </p:sp>
      <p:sp>
        <p:nvSpPr>
          <p:cNvPr id="27" name="Tijdelijke aanduiding voor afbeelding 10"/>
          <p:cNvSpPr>
            <a:spLocks noGrp="1"/>
          </p:cNvSpPr>
          <p:nvPr>
            <p:ph type="pic" sz="quarter" idx="28"/>
          </p:nvPr>
        </p:nvSpPr>
        <p:spPr>
          <a:xfrm>
            <a:off x="6696236" y="692696"/>
            <a:ext cx="1699816" cy="1697354"/>
          </a:xfrm>
          <a:prstGeom prst="teardrop">
            <a:avLst/>
          </a:prstGeom>
        </p:spPr>
        <p:txBody>
          <a:bodyPr/>
          <a:lstStyle>
            <a:lvl1pPr>
              <a:defRPr sz="1400"/>
            </a:lvl1pPr>
          </a:lstStyle>
          <a:p>
            <a:r>
              <a:rPr lang="nl-NL"/>
              <a:t>Klik op het pictogram als u een afbeelding wilt toevoegen</a:t>
            </a:r>
            <a:endParaRPr lang="en-US"/>
          </a:p>
        </p:txBody>
      </p:sp>
      <p:sp>
        <p:nvSpPr>
          <p:cNvPr id="36" name="Tijdelijke aanduiding voor tekst 7"/>
          <p:cNvSpPr>
            <a:spLocks noGrp="1"/>
          </p:cNvSpPr>
          <p:nvPr>
            <p:ph type="body" sz="quarter" idx="29" hasCustomPrompt="1"/>
          </p:nvPr>
        </p:nvSpPr>
        <p:spPr>
          <a:xfrm>
            <a:off x="618080" y="2423027"/>
            <a:ext cx="1800000" cy="216000"/>
          </a:xfrm>
        </p:spPr>
        <p:txBody>
          <a:bodyPr wrap="none"/>
          <a:lstStyle>
            <a:lvl1pPr algn="r">
              <a:lnSpc>
                <a:spcPct val="100000"/>
              </a:lnSpc>
              <a:defRPr sz="1400">
                <a:solidFill>
                  <a:schemeClr val="tx2"/>
                </a:solidFill>
              </a:defRPr>
            </a:lvl1pPr>
            <a:lvl2pPr marL="0" indent="0" algn="r">
              <a:buFont typeface="Arial" panose="020B0604020202020204" pitchFamily="34" charset="0"/>
              <a:buNone/>
              <a:defRPr sz="1300">
                <a:solidFill>
                  <a:schemeClr val="tx2"/>
                </a:solidFill>
              </a:defRPr>
            </a:lvl2pPr>
            <a:lvl3pPr marL="0" indent="0" algn="r">
              <a:buNone/>
              <a:defRPr sz="1300">
                <a:solidFill>
                  <a:schemeClr val="tx2"/>
                </a:solidFill>
              </a:defRPr>
            </a:lvl3pPr>
            <a:lvl4pPr marL="0" indent="0" algn="r">
              <a:buNone/>
              <a:defRPr sz="1300">
                <a:solidFill>
                  <a:schemeClr val="tx2"/>
                </a:solidFill>
              </a:defRPr>
            </a:lvl4pPr>
            <a:lvl5pPr marL="0" indent="0" algn="r">
              <a:buNone/>
              <a:defRPr sz="1300">
                <a:solidFill>
                  <a:schemeClr val="tx2"/>
                </a:solidFill>
              </a:defRPr>
            </a:lvl5pPr>
          </a:lstStyle>
          <a:p>
            <a:pPr lvl="0"/>
            <a:r>
              <a:rPr lang="nl-NL"/>
              <a:t>Trainer naam</a:t>
            </a:r>
          </a:p>
        </p:txBody>
      </p:sp>
      <p:sp>
        <p:nvSpPr>
          <p:cNvPr id="37" name="Tijdelijke aanduiding voor tekst 7"/>
          <p:cNvSpPr>
            <a:spLocks noGrp="1"/>
          </p:cNvSpPr>
          <p:nvPr>
            <p:ph type="body" sz="quarter" idx="30" hasCustomPrompt="1"/>
          </p:nvPr>
        </p:nvSpPr>
        <p:spPr>
          <a:xfrm>
            <a:off x="2610737" y="2421785"/>
            <a:ext cx="1800000" cy="216000"/>
          </a:xfrm>
        </p:spPr>
        <p:txBody>
          <a:bodyPr wrap="none"/>
          <a:lstStyle>
            <a:lvl1pPr algn="r">
              <a:lnSpc>
                <a:spcPct val="100000"/>
              </a:lnSpc>
              <a:defRPr sz="1400">
                <a:solidFill>
                  <a:schemeClr val="tx2"/>
                </a:solidFill>
              </a:defRPr>
            </a:lvl1pPr>
            <a:lvl2pPr marL="0" indent="0" algn="r">
              <a:buFont typeface="Arial" panose="020B0604020202020204" pitchFamily="34" charset="0"/>
              <a:buNone/>
              <a:defRPr sz="1300">
                <a:solidFill>
                  <a:schemeClr val="tx2"/>
                </a:solidFill>
              </a:defRPr>
            </a:lvl2pPr>
            <a:lvl3pPr marL="0" indent="0" algn="r">
              <a:buNone/>
              <a:defRPr sz="1300">
                <a:solidFill>
                  <a:schemeClr val="tx2"/>
                </a:solidFill>
              </a:defRPr>
            </a:lvl3pPr>
            <a:lvl4pPr marL="0" indent="0" algn="r">
              <a:buNone/>
              <a:defRPr sz="1300">
                <a:solidFill>
                  <a:schemeClr val="tx2"/>
                </a:solidFill>
              </a:defRPr>
            </a:lvl4pPr>
            <a:lvl5pPr marL="0" indent="0" algn="r">
              <a:buNone/>
              <a:defRPr sz="1300">
                <a:solidFill>
                  <a:schemeClr val="tx2"/>
                </a:solidFill>
              </a:defRPr>
            </a:lvl5pPr>
          </a:lstStyle>
          <a:p>
            <a:pPr lvl="0"/>
            <a:r>
              <a:rPr lang="nl-NL"/>
              <a:t>Trainer naam</a:t>
            </a:r>
          </a:p>
        </p:txBody>
      </p:sp>
      <p:sp>
        <p:nvSpPr>
          <p:cNvPr id="38" name="Tijdelijke aanduiding voor tekst 7"/>
          <p:cNvSpPr>
            <a:spLocks noGrp="1"/>
          </p:cNvSpPr>
          <p:nvPr>
            <p:ph type="body" sz="quarter" idx="31" hasCustomPrompt="1"/>
          </p:nvPr>
        </p:nvSpPr>
        <p:spPr>
          <a:xfrm>
            <a:off x="4603242" y="2421785"/>
            <a:ext cx="1800000" cy="216000"/>
          </a:xfrm>
        </p:spPr>
        <p:txBody>
          <a:bodyPr wrap="none"/>
          <a:lstStyle>
            <a:lvl1pPr algn="r">
              <a:lnSpc>
                <a:spcPct val="100000"/>
              </a:lnSpc>
              <a:defRPr sz="1400">
                <a:solidFill>
                  <a:schemeClr val="tx2"/>
                </a:solidFill>
              </a:defRPr>
            </a:lvl1pPr>
            <a:lvl2pPr marL="0" indent="0" algn="r">
              <a:buFont typeface="Arial" panose="020B0604020202020204" pitchFamily="34" charset="0"/>
              <a:buNone/>
              <a:defRPr sz="1300">
                <a:solidFill>
                  <a:schemeClr val="tx2"/>
                </a:solidFill>
              </a:defRPr>
            </a:lvl2pPr>
            <a:lvl3pPr marL="0" indent="0" algn="r">
              <a:buNone/>
              <a:defRPr sz="1300">
                <a:solidFill>
                  <a:schemeClr val="tx2"/>
                </a:solidFill>
              </a:defRPr>
            </a:lvl3pPr>
            <a:lvl4pPr marL="0" indent="0" algn="r">
              <a:buNone/>
              <a:defRPr sz="1300">
                <a:solidFill>
                  <a:schemeClr val="tx2"/>
                </a:solidFill>
              </a:defRPr>
            </a:lvl4pPr>
            <a:lvl5pPr marL="0" indent="0" algn="r">
              <a:buNone/>
              <a:defRPr sz="1300">
                <a:solidFill>
                  <a:schemeClr val="tx2"/>
                </a:solidFill>
              </a:defRPr>
            </a:lvl5pPr>
          </a:lstStyle>
          <a:p>
            <a:pPr lvl="0"/>
            <a:r>
              <a:rPr lang="nl-NL"/>
              <a:t>Trainer naam</a:t>
            </a:r>
          </a:p>
        </p:txBody>
      </p:sp>
      <p:sp>
        <p:nvSpPr>
          <p:cNvPr id="39" name="Tijdelijke aanduiding voor tekst 7"/>
          <p:cNvSpPr>
            <a:spLocks noGrp="1"/>
          </p:cNvSpPr>
          <p:nvPr>
            <p:ph type="body" sz="quarter" idx="32" hasCustomPrompt="1"/>
          </p:nvPr>
        </p:nvSpPr>
        <p:spPr>
          <a:xfrm>
            <a:off x="6596052" y="2421785"/>
            <a:ext cx="1800000" cy="216000"/>
          </a:xfrm>
        </p:spPr>
        <p:txBody>
          <a:bodyPr wrap="none"/>
          <a:lstStyle>
            <a:lvl1pPr algn="r">
              <a:lnSpc>
                <a:spcPct val="100000"/>
              </a:lnSpc>
              <a:defRPr sz="1400">
                <a:solidFill>
                  <a:schemeClr val="tx2"/>
                </a:solidFill>
              </a:defRPr>
            </a:lvl1pPr>
            <a:lvl2pPr marL="0" indent="0" algn="r">
              <a:buFont typeface="Arial" panose="020B0604020202020204" pitchFamily="34" charset="0"/>
              <a:buNone/>
              <a:defRPr sz="1300">
                <a:solidFill>
                  <a:schemeClr val="tx2"/>
                </a:solidFill>
              </a:defRPr>
            </a:lvl2pPr>
            <a:lvl3pPr marL="0" indent="0" algn="r">
              <a:buNone/>
              <a:defRPr sz="1300">
                <a:solidFill>
                  <a:schemeClr val="tx2"/>
                </a:solidFill>
              </a:defRPr>
            </a:lvl3pPr>
            <a:lvl4pPr marL="0" indent="0" algn="r">
              <a:buNone/>
              <a:defRPr sz="1300">
                <a:solidFill>
                  <a:schemeClr val="tx2"/>
                </a:solidFill>
              </a:defRPr>
            </a:lvl4pPr>
            <a:lvl5pPr marL="0" indent="0" algn="r">
              <a:buNone/>
              <a:defRPr sz="1300">
                <a:solidFill>
                  <a:schemeClr val="tx2"/>
                </a:solidFill>
              </a:defRPr>
            </a:lvl5pPr>
          </a:lstStyle>
          <a:p>
            <a:pPr lvl="0"/>
            <a:r>
              <a:rPr lang="nl-NL"/>
              <a:t>Trainer naam</a:t>
            </a:r>
          </a:p>
        </p:txBody>
      </p:sp>
      <p:sp>
        <p:nvSpPr>
          <p:cNvPr id="40" name="Tijdelijke aanduiding voor afbeelding 10"/>
          <p:cNvSpPr>
            <a:spLocks noGrp="1"/>
          </p:cNvSpPr>
          <p:nvPr>
            <p:ph type="pic" sz="quarter" idx="33"/>
          </p:nvPr>
        </p:nvSpPr>
        <p:spPr>
          <a:xfrm>
            <a:off x="718264" y="2666037"/>
            <a:ext cx="1699816" cy="1697354"/>
          </a:xfrm>
          <a:prstGeom prst="teardrop">
            <a:avLst/>
          </a:prstGeom>
        </p:spPr>
        <p:txBody>
          <a:bodyPr/>
          <a:lstStyle>
            <a:lvl1pPr>
              <a:defRPr sz="1400"/>
            </a:lvl1pPr>
          </a:lstStyle>
          <a:p>
            <a:r>
              <a:rPr lang="nl-NL"/>
              <a:t>Klik op het pictogram als u een afbeelding wilt toevoegen</a:t>
            </a:r>
            <a:endParaRPr lang="en-US"/>
          </a:p>
        </p:txBody>
      </p:sp>
      <p:sp>
        <p:nvSpPr>
          <p:cNvPr id="41" name="Tijdelijke aanduiding voor afbeelding 10"/>
          <p:cNvSpPr>
            <a:spLocks noGrp="1"/>
          </p:cNvSpPr>
          <p:nvPr>
            <p:ph type="pic" sz="quarter" idx="34"/>
          </p:nvPr>
        </p:nvSpPr>
        <p:spPr>
          <a:xfrm>
            <a:off x="2710921" y="2673813"/>
            <a:ext cx="1699816" cy="1697354"/>
          </a:xfrm>
          <a:prstGeom prst="teardrop">
            <a:avLst/>
          </a:prstGeom>
        </p:spPr>
        <p:txBody>
          <a:bodyPr/>
          <a:lstStyle>
            <a:lvl1pPr>
              <a:defRPr sz="1400"/>
            </a:lvl1pPr>
          </a:lstStyle>
          <a:p>
            <a:r>
              <a:rPr lang="nl-NL"/>
              <a:t>Klik op het pictogram als u een afbeelding wilt toevoegen</a:t>
            </a:r>
            <a:endParaRPr lang="en-US"/>
          </a:p>
        </p:txBody>
      </p:sp>
      <p:sp>
        <p:nvSpPr>
          <p:cNvPr id="42" name="Tijdelijke aanduiding voor afbeelding 10"/>
          <p:cNvSpPr>
            <a:spLocks noGrp="1"/>
          </p:cNvSpPr>
          <p:nvPr>
            <p:ph type="pic" sz="quarter" idx="35"/>
          </p:nvPr>
        </p:nvSpPr>
        <p:spPr>
          <a:xfrm>
            <a:off x="4703578" y="2673813"/>
            <a:ext cx="1699816" cy="1697354"/>
          </a:xfrm>
          <a:prstGeom prst="teardrop">
            <a:avLst/>
          </a:prstGeom>
        </p:spPr>
        <p:txBody>
          <a:bodyPr/>
          <a:lstStyle>
            <a:lvl1pPr>
              <a:defRPr sz="1400"/>
            </a:lvl1pPr>
          </a:lstStyle>
          <a:p>
            <a:r>
              <a:rPr lang="nl-NL"/>
              <a:t>Klik op het pictogram als u een afbeelding wilt toevoegen</a:t>
            </a:r>
            <a:endParaRPr lang="en-US"/>
          </a:p>
        </p:txBody>
      </p:sp>
      <p:sp>
        <p:nvSpPr>
          <p:cNvPr id="43" name="Tijdelijke aanduiding voor afbeelding 10"/>
          <p:cNvSpPr>
            <a:spLocks noGrp="1"/>
          </p:cNvSpPr>
          <p:nvPr>
            <p:ph type="pic" sz="quarter" idx="36"/>
          </p:nvPr>
        </p:nvSpPr>
        <p:spPr>
          <a:xfrm>
            <a:off x="6696236" y="2673813"/>
            <a:ext cx="1699816" cy="1697354"/>
          </a:xfrm>
          <a:prstGeom prst="teardrop">
            <a:avLst/>
          </a:prstGeom>
        </p:spPr>
        <p:txBody>
          <a:bodyPr/>
          <a:lstStyle>
            <a:lvl1pPr>
              <a:defRPr sz="1400"/>
            </a:lvl1pPr>
          </a:lstStyle>
          <a:p>
            <a:r>
              <a:rPr lang="nl-NL"/>
              <a:t>Klik op het pictogram als u een afbeelding wilt toevoegen</a:t>
            </a:r>
            <a:endParaRPr lang="en-US"/>
          </a:p>
        </p:txBody>
      </p:sp>
      <p:sp>
        <p:nvSpPr>
          <p:cNvPr id="44" name="Tijdelijke aanduiding voor tekst 7"/>
          <p:cNvSpPr>
            <a:spLocks noGrp="1"/>
          </p:cNvSpPr>
          <p:nvPr>
            <p:ph type="body" sz="quarter" idx="37" hasCustomPrompt="1"/>
          </p:nvPr>
        </p:nvSpPr>
        <p:spPr>
          <a:xfrm>
            <a:off x="618080" y="4414387"/>
            <a:ext cx="1800000" cy="216000"/>
          </a:xfrm>
        </p:spPr>
        <p:txBody>
          <a:bodyPr wrap="none"/>
          <a:lstStyle>
            <a:lvl1pPr algn="r">
              <a:lnSpc>
                <a:spcPct val="100000"/>
              </a:lnSpc>
              <a:defRPr sz="1400">
                <a:solidFill>
                  <a:schemeClr val="tx2"/>
                </a:solidFill>
              </a:defRPr>
            </a:lvl1pPr>
            <a:lvl2pPr marL="0" indent="0" algn="r">
              <a:buFont typeface="Arial" panose="020B0604020202020204" pitchFamily="34" charset="0"/>
              <a:buNone/>
              <a:defRPr sz="1300">
                <a:solidFill>
                  <a:schemeClr val="tx2"/>
                </a:solidFill>
              </a:defRPr>
            </a:lvl2pPr>
            <a:lvl3pPr marL="0" indent="0" algn="r">
              <a:buNone/>
              <a:defRPr sz="1300">
                <a:solidFill>
                  <a:schemeClr val="tx2"/>
                </a:solidFill>
              </a:defRPr>
            </a:lvl3pPr>
            <a:lvl4pPr marL="0" indent="0" algn="r">
              <a:buNone/>
              <a:defRPr sz="1300">
                <a:solidFill>
                  <a:schemeClr val="tx2"/>
                </a:solidFill>
              </a:defRPr>
            </a:lvl4pPr>
            <a:lvl5pPr marL="0" indent="0" algn="r">
              <a:buNone/>
              <a:defRPr sz="1300">
                <a:solidFill>
                  <a:schemeClr val="tx2"/>
                </a:solidFill>
              </a:defRPr>
            </a:lvl5pPr>
          </a:lstStyle>
          <a:p>
            <a:pPr lvl="0"/>
            <a:r>
              <a:rPr lang="nl-NL"/>
              <a:t>Trainer naam</a:t>
            </a:r>
          </a:p>
        </p:txBody>
      </p:sp>
      <p:sp>
        <p:nvSpPr>
          <p:cNvPr id="45" name="Tijdelijke aanduiding voor tekst 7"/>
          <p:cNvSpPr>
            <a:spLocks noGrp="1"/>
          </p:cNvSpPr>
          <p:nvPr>
            <p:ph type="body" sz="quarter" idx="38" hasCustomPrompt="1"/>
          </p:nvPr>
        </p:nvSpPr>
        <p:spPr>
          <a:xfrm>
            <a:off x="2610737" y="4413145"/>
            <a:ext cx="1800000" cy="216000"/>
          </a:xfrm>
        </p:spPr>
        <p:txBody>
          <a:bodyPr wrap="none"/>
          <a:lstStyle>
            <a:lvl1pPr algn="r">
              <a:lnSpc>
                <a:spcPct val="100000"/>
              </a:lnSpc>
              <a:defRPr sz="1400">
                <a:solidFill>
                  <a:schemeClr val="tx2"/>
                </a:solidFill>
              </a:defRPr>
            </a:lvl1pPr>
            <a:lvl2pPr marL="0" indent="0" algn="r">
              <a:buFont typeface="Arial" panose="020B0604020202020204" pitchFamily="34" charset="0"/>
              <a:buNone/>
              <a:defRPr sz="1300">
                <a:solidFill>
                  <a:schemeClr val="tx2"/>
                </a:solidFill>
              </a:defRPr>
            </a:lvl2pPr>
            <a:lvl3pPr marL="0" indent="0" algn="r">
              <a:buNone/>
              <a:defRPr sz="1300">
                <a:solidFill>
                  <a:schemeClr val="tx2"/>
                </a:solidFill>
              </a:defRPr>
            </a:lvl3pPr>
            <a:lvl4pPr marL="0" indent="0" algn="r">
              <a:buNone/>
              <a:defRPr sz="1300">
                <a:solidFill>
                  <a:schemeClr val="tx2"/>
                </a:solidFill>
              </a:defRPr>
            </a:lvl4pPr>
            <a:lvl5pPr marL="0" indent="0" algn="r">
              <a:buNone/>
              <a:defRPr sz="1300">
                <a:solidFill>
                  <a:schemeClr val="tx2"/>
                </a:solidFill>
              </a:defRPr>
            </a:lvl5pPr>
          </a:lstStyle>
          <a:p>
            <a:pPr lvl="0"/>
            <a:r>
              <a:rPr lang="nl-NL"/>
              <a:t>Trainer naam</a:t>
            </a:r>
          </a:p>
        </p:txBody>
      </p:sp>
      <p:sp>
        <p:nvSpPr>
          <p:cNvPr id="46" name="Tijdelijke aanduiding voor tekst 7"/>
          <p:cNvSpPr>
            <a:spLocks noGrp="1"/>
          </p:cNvSpPr>
          <p:nvPr>
            <p:ph type="body" sz="quarter" idx="39" hasCustomPrompt="1"/>
          </p:nvPr>
        </p:nvSpPr>
        <p:spPr>
          <a:xfrm>
            <a:off x="4603242" y="4413145"/>
            <a:ext cx="1800000" cy="216000"/>
          </a:xfrm>
        </p:spPr>
        <p:txBody>
          <a:bodyPr wrap="none"/>
          <a:lstStyle>
            <a:lvl1pPr algn="r">
              <a:lnSpc>
                <a:spcPct val="100000"/>
              </a:lnSpc>
              <a:defRPr sz="1400">
                <a:solidFill>
                  <a:schemeClr val="tx2"/>
                </a:solidFill>
              </a:defRPr>
            </a:lvl1pPr>
            <a:lvl2pPr marL="0" indent="0" algn="r">
              <a:buFont typeface="Arial" panose="020B0604020202020204" pitchFamily="34" charset="0"/>
              <a:buNone/>
              <a:defRPr sz="1300">
                <a:solidFill>
                  <a:schemeClr val="tx2"/>
                </a:solidFill>
              </a:defRPr>
            </a:lvl2pPr>
            <a:lvl3pPr marL="0" indent="0" algn="r">
              <a:buNone/>
              <a:defRPr sz="1300">
                <a:solidFill>
                  <a:schemeClr val="tx2"/>
                </a:solidFill>
              </a:defRPr>
            </a:lvl3pPr>
            <a:lvl4pPr marL="0" indent="0" algn="r">
              <a:buNone/>
              <a:defRPr sz="1300">
                <a:solidFill>
                  <a:schemeClr val="tx2"/>
                </a:solidFill>
              </a:defRPr>
            </a:lvl4pPr>
            <a:lvl5pPr marL="0" indent="0" algn="r">
              <a:buNone/>
              <a:defRPr sz="1300">
                <a:solidFill>
                  <a:schemeClr val="tx2"/>
                </a:solidFill>
              </a:defRPr>
            </a:lvl5pPr>
          </a:lstStyle>
          <a:p>
            <a:pPr lvl="0"/>
            <a:r>
              <a:rPr lang="nl-NL"/>
              <a:t>Trainer naam</a:t>
            </a:r>
          </a:p>
        </p:txBody>
      </p:sp>
      <p:sp>
        <p:nvSpPr>
          <p:cNvPr id="47" name="Tijdelijke aanduiding voor tekst 7"/>
          <p:cNvSpPr>
            <a:spLocks noGrp="1"/>
          </p:cNvSpPr>
          <p:nvPr>
            <p:ph type="body" sz="quarter" idx="40" hasCustomPrompt="1"/>
          </p:nvPr>
        </p:nvSpPr>
        <p:spPr>
          <a:xfrm>
            <a:off x="6596052" y="4413145"/>
            <a:ext cx="1800000" cy="216000"/>
          </a:xfrm>
        </p:spPr>
        <p:txBody>
          <a:bodyPr wrap="none"/>
          <a:lstStyle>
            <a:lvl1pPr algn="r">
              <a:lnSpc>
                <a:spcPct val="100000"/>
              </a:lnSpc>
              <a:defRPr sz="1400">
                <a:solidFill>
                  <a:schemeClr val="tx2"/>
                </a:solidFill>
              </a:defRPr>
            </a:lvl1pPr>
            <a:lvl2pPr marL="0" indent="0" algn="r">
              <a:buFont typeface="Arial" panose="020B0604020202020204" pitchFamily="34" charset="0"/>
              <a:buNone/>
              <a:defRPr sz="1300">
                <a:solidFill>
                  <a:schemeClr val="tx2"/>
                </a:solidFill>
              </a:defRPr>
            </a:lvl2pPr>
            <a:lvl3pPr marL="0" indent="0" algn="r">
              <a:buNone/>
              <a:defRPr sz="1300">
                <a:solidFill>
                  <a:schemeClr val="tx2"/>
                </a:solidFill>
              </a:defRPr>
            </a:lvl3pPr>
            <a:lvl4pPr marL="0" indent="0" algn="r">
              <a:buNone/>
              <a:defRPr sz="1300">
                <a:solidFill>
                  <a:schemeClr val="tx2"/>
                </a:solidFill>
              </a:defRPr>
            </a:lvl4pPr>
            <a:lvl5pPr marL="0" indent="0" algn="r">
              <a:buNone/>
              <a:defRPr sz="1300">
                <a:solidFill>
                  <a:schemeClr val="tx2"/>
                </a:solidFill>
              </a:defRPr>
            </a:lvl5pPr>
          </a:lstStyle>
          <a:p>
            <a:pPr lvl="0"/>
            <a:r>
              <a:rPr lang="nl-NL"/>
              <a:t>Trainer naam</a:t>
            </a:r>
          </a:p>
        </p:txBody>
      </p:sp>
      <p:sp>
        <p:nvSpPr>
          <p:cNvPr id="48" name="Tijdelijke aanduiding voor afbeelding 10"/>
          <p:cNvSpPr>
            <a:spLocks noGrp="1"/>
          </p:cNvSpPr>
          <p:nvPr>
            <p:ph type="pic" sz="quarter" idx="41"/>
          </p:nvPr>
        </p:nvSpPr>
        <p:spPr>
          <a:xfrm>
            <a:off x="718264" y="4657397"/>
            <a:ext cx="1699816" cy="1697354"/>
          </a:xfrm>
          <a:prstGeom prst="teardrop">
            <a:avLst/>
          </a:prstGeom>
        </p:spPr>
        <p:txBody>
          <a:bodyPr/>
          <a:lstStyle>
            <a:lvl1pPr>
              <a:defRPr sz="1400"/>
            </a:lvl1pPr>
          </a:lstStyle>
          <a:p>
            <a:r>
              <a:rPr lang="nl-NL"/>
              <a:t>Klik op het pictogram als u een afbeelding wilt toevoegen</a:t>
            </a:r>
            <a:endParaRPr lang="en-US"/>
          </a:p>
        </p:txBody>
      </p:sp>
      <p:sp>
        <p:nvSpPr>
          <p:cNvPr id="49" name="Tijdelijke aanduiding voor afbeelding 10"/>
          <p:cNvSpPr>
            <a:spLocks noGrp="1"/>
          </p:cNvSpPr>
          <p:nvPr>
            <p:ph type="pic" sz="quarter" idx="42"/>
          </p:nvPr>
        </p:nvSpPr>
        <p:spPr>
          <a:xfrm>
            <a:off x="2710921" y="4665173"/>
            <a:ext cx="1699816" cy="1697354"/>
          </a:xfrm>
          <a:prstGeom prst="teardrop">
            <a:avLst/>
          </a:prstGeom>
        </p:spPr>
        <p:txBody>
          <a:bodyPr/>
          <a:lstStyle>
            <a:lvl1pPr>
              <a:defRPr sz="1400"/>
            </a:lvl1pPr>
          </a:lstStyle>
          <a:p>
            <a:r>
              <a:rPr lang="nl-NL"/>
              <a:t>Klik op het pictogram als u een afbeelding wilt toevoegen</a:t>
            </a:r>
            <a:endParaRPr lang="en-US"/>
          </a:p>
        </p:txBody>
      </p:sp>
      <p:sp>
        <p:nvSpPr>
          <p:cNvPr id="50" name="Tijdelijke aanduiding voor afbeelding 10"/>
          <p:cNvSpPr>
            <a:spLocks noGrp="1"/>
          </p:cNvSpPr>
          <p:nvPr>
            <p:ph type="pic" sz="quarter" idx="43"/>
          </p:nvPr>
        </p:nvSpPr>
        <p:spPr>
          <a:xfrm>
            <a:off x="4703578" y="4665173"/>
            <a:ext cx="1699816" cy="1697354"/>
          </a:xfrm>
          <a:prstGeom prst="teardrop">
            <a:avLst/>
          </a:prstGeom>
        </p:spPr>
        <p:txBody>
          <a:bodyPr/>
          <a:lstStyle>
            <a:lvl1pPr>
              <a:defRPr sz="1400"/>
            </a:lvl1pPr>
          </a:lstStyle>
          <a:p>
            <a:r>
              <a:rPr lang="nl-NL"/>
              <a:t>Klik op het pictogram als u een afbeelding wilt toevoegen</a:t>
            </a:r>
            <a:endParaRPr lang="en-US"/>
          </a:p>
        </p:txBody>
      </p:sp>
      <p:sp>
        <p:nvSpPr>
          <p:cNvPr id="51" name="Tijdelijke aanduiding voor afbeelding 10"/>
          <p:cNvSpPr>
            <a:spLocks noGrp="1"/>
          </p:cNvSpPr>
          <p:nvPr>
            <p:ph type="pic" sz="quarter" idx="44"/>
          </p:nvPr>
        </p:nvSpPr>
        <p:spPr>
          <a:xfrm>
            <a:off x="6696236" y="4665173"/>
            <a:ext cx="1699816" cy="1697354"/>
          </a:xfrm>
          <a:prstGeom prst="teardrop">
            <a:avLst/>
          </a:prstGeom>
        </p:spPr>
        <p:txBody>
          <a:bodyPr/>
          <a:lstStyle>
            <a:lvl1pPr>
              <a:defRPr sz="1400"/>
            </a:lvl1pPr>
          </a:lstStyle>
          <a:p>
            <a:r>
              <a:rPr lang="nl-NL"/>
              <a:t>Klik op het pictogram als u een afbeelding wilt toevoegen</a:t>
            </a:r>
            <a:endParaRPr lang="en-US"/>
          </a:p>
        </p:txBody>
      </p:sp>
    </p:spTree>
    <p:extLst>
      <p:ext uri="{BB962C8B-B14F-4D97-AF65-F5344CB8AC3E}">
        <p14:creationId xmlns:p14="http://schemas.microsoft.com/office/powerpoint/2010/main" val="188348051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sp>
        <p:nvSpPr>
          <p:cNvPr id="24" name="Tijdelijke aanduiding voor afbeelding 10"/>
          <p:cNvSpPr>
            <a:spLocks noGrp="1"/>
          </p:cNvSpPr>
          <p:nvPr>
            <p:ph type="pic" sz="quarter" idx="25"/>
          </p:nvPr>
        </p:nvSpPr>
        <p:spPr>
          <a:xfrm>
            <a:off x="718264" y="684920"/>
            <a:ext cx="1699816" cy="1697354"/>
          </a:xfrm>
          <a:prstGeom prst="teardrop">
            <a:avLst/>
          </a:prstGeom>
          <a:ln w="12700">
            <a:solidFill>
              <a:schemeClr val="tx2"/>
            </a:solidFill>
          </a:ln>
        </p:spPr>
        <p:txBody>
          <a:bodyPr/>
          <a:lstStyle>
            <a:lvl1pPr>
              <a:defRPr sz="1400"/>
            </a:lvl1pPr>
          </a:lstStyle>
          <a:p>
            <a:r>
              <a:rPr lang="nl-NL"/>
              <a:t>Klik op het pictogram als u een afbeelding wilt toevoegen</a:t>
            </a:r>
            <a:endParaRPr lang="en-US"/>
          </a:p>
        </p:txBody>
      </p:sp>
      <p:sp>
        <p:nvSpPr>
          <p:cNvPr id="25" name="Tijdelijke aanduiding voor afbeelding 10"/>
          <p:cNvSpPr>
            <a:spLocks noGrp="1"/>
          </p:cNvSpPr>
          <p:nvPr>
            <p:ph type="pic" sz="quarter" idx="26"/>
          </p:nvPr>
        </p:nvSpPr>
        <p:spPr>
          <a:xfrm>
            <a:off x="2710921" y="692696"/>
            <a:ext cx="1699816" cy="1697354"/>
          </a:xfrm>
          <a:prstGeom prst="teardrop">
            <a:avLst/>
          </a:prstGeom>
          <a:ln w="12700">
            <a:solidFill>
              <a:schemeClr val="tx2"/>
            </a:solidFill>
          </a:ln>
        </p:spPr>
        <p:txBody>
          <a:bodyPr/>
          <a:lstStyle>
            <a:lvl1pPr>
              <a:defRPr sz="1400"/>
            </a:lvl1pPr>
          </a:lstStyle>
          <a:p>
            <a:r>
              <a:rPr lang="nl-NL"/>
              <a:t>Klik op het pictogram als u een afbeelding wilt toevoegen</a:t>
            </a:r>
            <a:endParaRPr lang="en-US"/>
          </a:p>
        </p:txBody>
      </p:sp>
      <p:sp>
        <p:nvSpPr>
          <p:cNvPr id="26" name="Tijdelijke aanduiding voor afbeelding 10"/>
          <p:cNvSpPr>
            <a:spLocks noGrp="1"/>
          </p:cNvSpPr>
          <p:nvPr>
            <p:ph type="pic" sz="quarter" idx="27"/>
          </p:nvPr>
        </p:nvSpPr>
        <p:spPr>
          <a:xfrm>
            <a:off x="4703578" y="692696"/>
            <a:ext cx="1699816" cy="1697354"/>
          </a:xfrm>
          <a:prstGeom prst="teardrop">
            <a:avLst/>
          </a:prstGeom>
          <a:ln w="12700">
            <a:solidFill>
              <a:schemeClr val="tx2"/>
            </a:solidFill>
          </a:ln>
        </p:spPr>
        <p:txBody>
          <a:bodyPr/>
          <a:lstStyle>
            <a:lvl1pPr>
              <a:defRPr sz="1400"/>
            </a:lvl1pPr>
          </a:lstStyle>
          <a:p>
            <a:r>
              <a:rPr lang="nl-NL"/>
              <a:t>Klik op het pictogram als u een afbeelding wilt toevoegen</a:t>
            </a:r>
            <a:endParaRPr lang="en-US"/>
          </a:p>
        </p:txBody>
      </p:sp>
      <p:sp>
        <p:nvSpPr>
          <p:cNvPr id="27" name="Tijdelijke aanduiding voor afbeelding 10"/>
          <p:cNvSpPr>
            <a:spLocks noGrp="1"/>
          </p:cNvSpPr>
          <p:nvPr>
            <p:ph type="pic" sz="quarter" idx="28"/>
          </p:nvPr>
        </p:nvSpPr>
        <p:spPr>
          <a:xfrm>
            <a:off x="6696236" y="692696"/>
            <a:ext cx="1699816" cy="1697354"/>
          </a:xfrm>
          <a:prstGeom prst="teardrop">
            <a:avLst/>
          </a:prstGeom>
          <a:ln w="12700">
            <a:solidFill>
              <a:schemeClr val="tx2"/>
            </a:solidFill>
          </a:ln>
        </p:spPr>
        <p:txBody>
          <a:bodyPr/>
          <a:lstStyle>
            <a:lvl1pPr>
              <a:defRPr sz="1400"/>
            </a:lvl1pPr>
          </a:lstStyle>
          <a:p>
            <a:r>
              <a:rPr lang="nl-NL"/>
              <a:t>Klik op het pictogram als u een afbeelding wilt toevoegen</a:t>
            </a:r>
            <a:endParaRPr lang="en-US"/>
          </a:p>
        </p:txBody>
      </p:sp>
      <p:sp>
        <p:nvSpPr>
          <p:cNvPr id="40" name="Tijdelijke aanduiding voor afbeelding 10"/>
          <p:cNvSpPr>
            <a:spLocks noGrp="1"/>
          </p:cNvSpPr>
          <p:nvPr>
            <p:ph type="pic" sz="quarter" idx="33"/>
          </p:nvPr>
        </p:nvSpPr>
        <p:spPr>
          <a:xfrm>
            <a:off x="718264" y="2666037"/>
            <a:ext cx="1699816" cy="1697354"/>
          </a:xfrm>
          <a:prstGeom prst="teardrop">
            <a:avLst/>
          </a:prstGeom>
          <a:ln w="12700">
            <a:solidFill>
              <a:schemeClr val="tx2"/>
            </a:solidFill>
          </a:ln>
        </p:spPr>
        <p:txBody>
          <a:bodyPr/>
          <a:lstStyle>
            <a:lvl1pPr>
              <a:defRPr sz="1400"/>
            </a:lvl1pPr>
          </a:lstStyle>
          <a:p>
            <a:r>
              <a:rPr lang="nl-NL"/>
              <a:t>Klik op het pictogram als u een afbeelding wilt toevoegen</a:t>
            </a:r>
            <a:endParaRPr lang="en-US"/>
          </a:p>
        </p:txBody>
      </p:sp>
      <p:sp>
        <p:nvSpPr>
          <p:cNvPr id="41" name="Tijdelijke aanduiding voor afbeelding 10"/>
          <p:cNvSpPr>
            <a:spLocks noGrp="1"/>
          </p:cNvSpPr>
          <p:nvPr>
            <p:ph type="pic" sz="quarter" idx="34"/>
          </p:nvPr>
        </p:nvSpPr>
        <p:spPr>
          <a:xfrm>
            <a:off x="2710921" y="2673813"/>
            <a:ext cx="1699816" cy="1697354"/>
          </a:xfrm>
          <a:prstGeom prst="teardrop">
            <a:avLst/>
          </a:prstGeom>
          <a:ln w="12700">
            <a:solidFill>
              <a:schemeClr val="tx2"/>
            </a:solidFill>
          </a:ln>
        </p:spPr>
        <p:txBody>
          <a:bodyPr/>
          <a:lstStyle>
            <a:lvl1pPr>
              <a:defRPr sz="1400"/>
            </a:lvl1pPr>
          </a:lstStyle>
          <a:p>
            <a:r>
              <a:rPr lang="nl-NL"/>
              <a:t>Klik op het pictogram als u een afbeelding wilt toevoegen</a:t>
            </a:r>
            <a:endParaRPr lang="en-US"/>
          </a:p>
        </p:txBody>
      </p:sp>
      <p:sp>
        <p:nvSpPr>
          <p:cNvPr id="42" name="Tijdelijke aanduiding voor afbeelding 10"/>
          <p:cNvSpPr>
            <a:spLocks noGrp="1"/>
          </p:cNvSpPr>
          <p:nvPr>
            <p:ph type="pic" sz="quarter" idx="35"/>
          </p:nvPr>
        </p:nvSpPr>
        <p:spPr>
          <a:xfrm>
            <a:off x="4703578" y="2673813"/>
            <a:ext cx="1699816" cy="1697354"/>
          </a:xfrm>
          <a:prstGeom prst="teardrop">
            <a:avLst/>
          </a:prstGeom>
          <a:ln w="12700">
            <a:solidFill>
              <a:schemeClr val="tx2"/>
            </a:solidFill>
          </a:ln>
        </p:spPr>
        <p:txBody>
          <a:bodyPr/>
          <a:lstStyle>
            <a:lvl1pPr>
              <a:defRPr sz="1400"/>
            </a:lvl1pPr>
          </a:lstStyle>
          <a:p>
            <a:r>
              <a:rPr lang="nl-NL"/>
              <a:t>Klik op het pictogram als u een afbeelding wilt toevoegen</a:t>
            </a:r>
            <a:endParaRPr lang="en-US"/>
          </a:p>
        </p:txBody>
      </p:sp>
      <p:sp>
        <p:nvSpPr>
          <p:cNvPr id="43" name="Tijdelijke aanduiding voor afbeelding 10"/>
          <p:cNvSpPr>
            <a:spLocks noGrp="1"/>
          </p:cNvSpPr>
          <p:nvPr>
            <p:ph type="pic" sz="quarter" idx="36"/>
          </p:nvPr>
        </p:nvSpPr>
        <p:spPr>
          <a:xfrm>
            <a:off x="6696236" y="2673813"/>
            <a:ext cx="1699816" cy="1697354"/>
          </a:xfrm>
          <a:prstGeom prst="teardrop">
            <a:avLst/>
          </a:prstGeom>
          <a:ln w="12700">
            <a:solidFill>
              <a:schemeClr val="tx2"/>
            </a:solidFill>
          </a:ln>
        </p:spPr>
        <p:txBody>
          <a:bodyPr/>
          <a:lstStyle>
            <a:lvl1pPr>
              <a:defRPr sz="1400"/>
            </a:lvl1pPr>
          </a:lstStyle>
          <a:p>
            <a:r>
              <a:rPr lang="nl-NL"/>
              <a:t>Klik op het pictogram als u een afbeelding wilt toevoegen</a:t>
            </a:r>
            <a:endParaRPr lang="en-US"/>
          </a:p>
        </p:txBody>
      </p:sp>
      <p:sp>
        <p:nvSpPr>
          <p:cNvPr id="48" name="Tijdelijke aanduiding voor afbeelding 10"/>
          <p:cNvSpPr>
            <a:spLocks noGrp="1"/>
          </p:cNvSpPr>
          <p:nvPr>
            <p:ph type="pic" sz="quarter" idx="41"/>
          </p:nvPr>
        </p:nvSpPr>
        <p:spPr>
          <a:xfrm>
            <a:off x="718264" y="4657397"/>
            <a:ext cx="1699816" cy="1697354"/>
          </a:xfrm>
          <a:prstGeom prst="teardrop">
            <a:avLst/>
          </a:prstGeom>
          <a:ln w="12700">
            <a:solidFill>
              <a:schemeClr val="tx2"/>
            </a:solidFill>
          </a:ln>
        </p:spPr>
        <p:txBody>
          <a:bodyPr/>
          <a:lstStyle>
            <a:lvl1pPr>
              <a:defRPr sz="1400"/>
            </a:lvl1pPr>
          </a:lstStyle>
          <a:p>
            <a:r>
              <a:rPr lang="nl-NL"/>
              <a:t>Klik op het pictogram als u een afbeelding wilt toevoegen</a:t>
            </a:r>
            <a:endParaRPr lang="en-US"/>
          </a:p>
        </p:txBody>
      </p:sp>
      <p:sp>
        <p:nvSpPr>
          <p:cNvPr id="49" name="Tijdelijke aanduiding voor afbeelding 10"/>
          <p:cNvSpPr>
            <a:spLocks noGrp="1"/>
          </p:cNvSpPr>
          <p:nvPr>
            <p:ph type="pic" sz="quarter" idx="42"/>
          </p:nvPr>
        </p:nvSpPr>
        <p:spPr>
          <a:xfrm>
            <a:off x="2710921" y="4665173"/>
            <a:ext cx="1699816" cy="1697354"/>
          </a:xfrm>
          <a:prstGeom prst="teardrop">
            <a:avLst/>
          </a:prstGeom>
          <a:ln w="12700">
            <a:solidFill>
              <a:schemeClr val="tx2"/>
            </a:solidFill>
          </a:ln>
        </p:spPr>
        <p:txBody>
          <a:bodyPr/>
          <a:lstStyle>
            <a:lvl1pPr>
              <a:defRPr sz="1400"/>
            </a:lvl1pPr>
          </a:lstStyle>
          <a:p>
            <a:r>
              <a:rPr lang="nl-NL"/>
              <a:t>Klik op het pictogram als u een afbeelding wilt toevoegen</a:t>
            </a:r>
            <a:endParaRPr lang="en-US"/>
          </a:p>
        </p:txBody>
      </p:sp>
      <p:sp>
        <p:nvSpPr>
          <p:cNvPr id="50" name="Tijdelijke aanduiding voor afbeelding 10"/>
          <p:cNvSpPr>
            <a:spLocks noGrp="1"/>
          </p:cNvSpPr>
          <p:nvPr>
            <p:ph type="pic" sz="quarter" idx="43"/>
          </p:nvPr>
        </p:nvSpPr>
        <p:spPr>
          <a:xfrm>
            <a:off x="4703578" y="4665173"/>
            <a:ext cx="1699816" cy="1697354"/>
          </a:xfrm>
          <a:prstGeom prst="teardrop">
            <a:avLst/>
          </a:prstGeom>
          <a:ln w="12700">
            <a:solidFill>
              <a:schemeClr val="tx2"/>
            </a:solidFill>
          </a:ln>
        </p:spPr>
        <p:txBody>
          <a:bodyPr/>
          <a:lstStyle>
            <a:lvl1pPr>
              <a:defRPr sz="1400"/>
            </a:lvl1pPr>
          </a:lstStyle>
          <a:p>
            <a:r>
              <a:rPr lang="nl-NL"/>
              <a:t>Klik op het pictogram als u een afbeelding wilt toevoegen</a:t>
            </a:r>
            <a:endParaRPr lang="en-US"/>
          </a:p>
        </p:txBody>
      </p:sp>
      <p:sp>
        <p:nvSpPr>
          <p:cNvPr id="51" name="Tijdelijke aanduiding voor afbeelding 10"/>
          <p:cNvSpPr>
            <a:spLocks noGrp="1"/>
          </p:cNvSpPr>
          <p:nvPr>
            <p:ph type="pic" sz="quarter" idx="44"/>
          </p:nvPr>
        </p:nvSpPr>
        <p:spPr>
          <a:xfrm>
            <a:off x="6696236" y="4665173"/>
            <a:ext cx="1699816" cy="1697354"/>
          </a:xfrm>
          <a:prstGeom prst="teardrop">
            <a:avLst/>
          </a:prstGeom>
          <a:ln w="12700">
            <a:solidFill>
              <a:schemeClr val="tx2"/>
            </a:solidFill>
          </a:ln>
        </p:spPr>
        <p:txBody>
          <a:bodyPr/>
          <a:lstStyle>
            <a:lvl1pPr>
              <a:defRPr sz="1400"/>
            </a:lvl1pPr>
          </a:lstStyle>
          <a:p>
            <a:r>
              <a:rPr lang="nl-NL"/>
              <a:t>Klik op het pictogram als u een afbeelding wilt toevoegen</a:t>
            </a:r>
            <a:endParaRPr lang="en-US"/>
          </a:p>
        </p:txBody>
      </p:sp>
    </p:spTree>
    <p:extLst>
      <p:ext uri="{BB962C8B-B14F-4D97-AF65-F5344CB8AC3E}">
        <p14:creationId xmlns:p14="http://schemas.microsoft.com/office/powerpoint/2010/main" val="32500111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Good luck">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spTree>
    <p:extLst>
      <p:ext uri="{BB962C8B-B14F-4D97-AF65-F5344CB8AC3E}">
        <p14:creationId xmlns:p14="http://schemas.microsoft.com/office/powerpoint/2010/main" val="83195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tekst 2 kolommen en afbeeld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8" name="Tekstbox"/>
          <p:cNvSpPr>
            <a:spLocks noGrp="1"/>
          </p:cNvSpPr>
          <p:nvPr>
            <p:ph type="body" sz="quarter" idx="13"/>
          </p:nvPr>
        </p:nvSpPr>
        <p:spPr>
          <a:xfrm>
            <a:off x="719999" y="1310401"/>
            <a:ext cx="7704000" cy="4747500"/>
          </a:xfrm>
        </p:spPr>
        <p:txBody>
          <a:bodyPr numCol="2" spcCol="288000"/>
          <a:lstStyle>
            <a:lvl1pPr>
              <a:defRPr/>
            </a:lvl1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1" name="Tijdelijke aanduiding voor afbeelding 10"/>
          <p:cNvSpPr>
            <a:spLocks noGrp="1"/>
          </p:cNvSpPr>
          <p:nvPr>
            <p:ph type="pic" sz="quarter" idx="14"/>
          </p:nvPr>
        </p:nvSpPr>
        <p:spPr>
          <a:xfrm>
            <a:off x="6264000" y="3897900"/>
            <a:ext cx="2159725" cy="2160000"/>
          </a:xfrm>
          <a:prstGeom prst="teardrop">
            <a:avLst/>
          </a:prstGeom>
        </p:spPr>
        <p:txBody>
          <a:bodyPr/>
          <a:lstStyle>
            <a:lvl1pPr>
              <a:defRPr sz="1400"/>
            </a:lvl1pPr>
          </a:lstStyle>
          <a:p>
            <a:r>
              <a:rPr lang="nl-NL"/>
              <a:t>Klik op het pictogram als u een afbeelding wilt toevoegen</a:t>
            </a:r>
            <a:endParaRPr lang="en-US"/>
          </a:p>
        </p:txBody>
      </p:sp>
      <p:sp>
        <p:nvSpPr>
          <p:cNvPr id="12" name="Tekstvak 11"/>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21962361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Ons maatwerk">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sp>
        <p:nvSpPr>
          <p:cNvPr id="11" name="Tekstvak 10"/>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272696042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oeien">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spTree>
    <p:extLst>
      <p:ext uri="{BB962C8B-B14F-4D97-AF65-F5344CB8AC3E}">
        <p14:creationId xmlns:p14="http://schemas.microsoft.com/office/powerpoint/2010/main" val="384756711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Dag om te plukken">
    <p:spTree>
      <p:nvGrpSpPr>
        <p:cNvPr id="1" name=""/>
        <p:cNvGrpSpPr/>
        <p:nvPr/>
      </p:nvGrpSpPr>
      <p:grpSpPr>
        <a:xfrm>
          <a:off x="0" y="0"/>
          <a:ext cx="0" cy="0"/>
          <a:chOff x="0" y="0"/>
          <a:chExt cx="0" cy="0"/>
        </a:xfrm>
      </p:grpSpPr>
      <p:sp>
        <p:nvSpPr>
          <p:cNvPr id="2" name="Rechthoek 1"/>
          <p:cNvSpPr/>
          <p:nvPr userDrawn="1"/>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spTree>
    <p:extLst>
      <p:ext uri="{BB962C8B-B14F-4D97-AF65-F5344CB8AC3E}">
        <p14:creationId xmlns:p14="http://schemas.microsoft.com/office/powerpoint/2010/main" val="150971009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goede raad">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spTree>
    <p:extLst>
      <p:ext uri="{BB962C8B-B14F-4D97-AF65-F5344CB8AC3E}">
        <p14:creationId xmlns:p14="http://schemas.microsoft.com/office/powerpoint/2010/main" val="300556102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Afbeelding en grote tekst">
    <p:spTree>
      <p:nvGrpSpPr>
        <p:cNvPr id="1" name=""/>
        <p:cNvGrpSpPr/>
        <p:nvPr/>
      </p:nvGrpSpPr>
      <p:grpSpPr>
        <a:xfrm>
          <a:off x="0" y="0"/>
          <a:ext cx="0" cy="0"/>
          <a:chOff x="0" y="0"/>
          <a:chExt cx="0" cy="0"/>
        </a:xfrm>
      </p:grpSpPr>
      <p:sp>
        <p:nvSpPr>
          <p:cNvPr id="4" name="Tijdelijke aanduiding voor tekst 3"/>
          <p:cNvSpPr>
            <a:spLocks noGrp="1"/>
          </p:cNvSpPr>
          <p:nvPr>
            <p:ph type="body" sz="quarter" idx="10"/>
          </p:nvPr>
        </p:nvSpPr>
        <p:spPr>
          <a:xfrm>
            <a:off x="576000" y="657225"/>
            <a:ext cx="7912100" cy="4305300"/>
          </a:xfrm>
        </p:spPr>
        <p:txBody>
          <a:bodyPr/>
          <a:lstStyle>
            <a:lvl1pPr>
              <a:lnSpc>
                <a:spcPct val="100000"/>
              </a:lnSpc>
              <a:defRPr sz="14000" b="1">
                <a:solidFill>
                  <a:schemeClr val="accent3"/>
                </a:solidFill>
              </a:defRPr>
            </a:lvl1pPr>
            <a:lvl2pPr marL="0" indent="0">
              <a:buFontTx/>
              <a:buNone/>
              <a:defRPr sz="12000" b="1">
                <a:solidFill>
                  <a:schemeClr val="accent3"/>
                </a:solidFill>
              </a:defRPr>
            </a:lvl2pPr>
            <a:lvl3pPr marL="0" indent="0">
              <a:buNone/>
              <a:defRPr sz="12000" b="1">
                <a:solidFill>
                  <a:schemeClr val="accent3"/>
                </a:solidFill>
              </a:defRPr>
            </a:lvl3pPr>
            <a:lvl4pPr marL="0" indent="0">
              <a:buNone/>
              <a:defRPr sz="12000" b="1">
                <a:solidFill>
                  <a:schemeClr val="accent3"/>
                </a:solidFill>
              </a:defRPr>
            </a:lvl4pPr>
            <a:lvl5pPr marL="0" indent="0">
              <a:buNone/>
              <a:defRPr sz="12000" b="1">
                <a:solidFill>
                  <a:schemeClr val="accent3"/>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7" name="Tijdelijke aanduiding voor tekst 6"/>
          <p:cNvSpPr>
            <a:spLocks noGrp="1"/>
          </p:cNvSpPr>
          <p:nvPr>
            <p:ph type="body" sz="quarter" idx="11"/>
          </p:nvPr>
        </p:nvSpPr>
        <p:spPr>
          <a:xfrm>
            <a:off x="720000" y="6163872"/>
            <a:ext cx="7960319" cy="411162"/>
          </a:xfrm>
        </p:spPr>
        <p:txBody>
          <a:bodyPr/>
          <a:lstStyle>
            <a:lvl1pPr>
              <a:defRPr sz="2000" b="1">
                <a:solidFill>
                  <a:schemeClr val="bg1"/>
                </a:solidFill>
              </a:defRPr>
            </a:lvl1pPr>
            <a:lvl2pPr marL="0" indent="0">
              <a:buFont typeface="Arial" panose="020B0604020202020204" pitchFamily="34" charset="0"/>
              <a:buNone/>
              <a:defRPr sz="2000" b="1">
                <a:solidFill>
                  <a:schemeClr val="bg1"/>
                </a:solidFill>
              </a:defRPr>
            </a:lvl2pPr>
            <a:lvl3pPr marL="0" indent="0">
              <a:buNone/>
              <a:defRPr sz="2000" b="1">
                <a:solidFill>
                  <a:schemeClr val="bg1"/>
                </a:solidFill>
              </a:defRPr>
            </a:lvl3pPr>
            <a:lvl4pPr marL="0" indent="0">
              <a:buNone/>
              <a:defRPr sz="2000" b="1">
                <a:solidFill>
                  <a:schemeClr val="bg1"/>
                </a:solidFill>
              </a:defRPr>
            </a:lvl4pPr>
            <a:lvl5pPr marL="0" indent="0">
              <a:buNone/>
              <a:defRPr sz="2000" b="1">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9" name="Tijdelijke aanduiding voor afbeelding 8"/>
          <p:cNvSpPr>
            <a:spLocks noGrp="1"/>
          </p:cNvSpPr>
          <p:nvPr>
            <p:ph type="pic" sz="quarter" idx="12"/>
          </p:nvPr>
        </p:nvSpPr>
        <p:spPr>
          <a:xfrm>
            <a:off x="0" y="0"/>
            <a:ext cx="9144000" cy="6858000"/>
          </a:xfrm>
        </p:spPr>
        <p:txBody>
          <a:bodyPr/>
          <a:lstStyle/>
          <a:p>
            <a:r>
              <a:rPr lang="nl-NL"/>
              <a:t>Klik op het pictogram als u een afbeelding wilt toevoegen</a:t>
            </a:r>
            <a:endParaRPr lang="en-GB"/>
          </a:p>
        </p:txBody>
      </p:sp>
    </p:spTree>
    <p:extLst>
      <p:ext uri="{BB962C8B-B14F-4D97-AF65-F5344CB8AC3E}">
        <p14:creationId xmlns:p14="http://schemas.microsoft.com/office/powerpoint/2010/main" val="26899920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Geloof in jezelf">
    <p:spTree>
      <p:nvGrpSpPr>
        <p:cNvPr id="1" name=""/>
        <p:cNvGrpSpPr/>
        <p:nvPr/>
      </p:nvGrpSpPr>
      <p:grpSpPr>
        <a:xfrm>
          <a:off x="0" y="0"/>
          <a:ext cx="0" cy="0"/>
          <a:chOff x="0" y="0"/>
          <a:chExt cx="0" cy="0"/>
        </a:xfrm>
      </p:grpSpPr>
      <p:pic>
        <p:nvPicPr>
          <p:cNvPr id="5" name="Afbeelding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8" cy="6857572"/>
          </a:xfrm>
          <a:prstGeom prst="rect">
            <a:avLst/>
          </a:prstGeom>
        </p:spPr>
      </p:pic>
      <p:pic>
        <p:nvPicPr>
          <p:cNvPr id="2" name="Afbeelding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spTree>
    <p:extLst>
      <p:ext uri="{BB962C8B-B14F-4D97-AF65-F5344CB8AC3E}">
        <p14:creationId xmlns:p14="http://schemas.microsoft.com/office/powerpoint/2010/main" val="191295283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Horen, zien">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0"/>
            <a:ext cx="9142858" cy="6858000"/>
          </a:xfrm>
          <a:prstGeom prst="rect">
            <a:avLst/>
          </a:prstGeom>
        </p:spPr>
      </p:pic>
      <p:pic>
        <p:nvPicPr>
          <p:cNvPr id="2" name="Afbeelding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spTree>
    <p:extLst>
      <p:ext uri="{BB962C8B-B14F-4D97-AF65-F5344CB8AC3E}">
        <p14:creationId xmlns:p14="http://schemas.microsoft.com/office/powerpoint/2010/main" val="413512612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Don't worry">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8" cy="6857572"/>
          </a:xfrm>
          <a:prstGeom prst="rect">
            <a:avLst/>
          </a:prstGeom>
        </p:spPr>
      </p:pic>
      <p:pic>
        <p:nvPicPr>
          <p:cNvPr id="3" name="Afbeelding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spTree>
    <p:extLst>
      <p:ext uri="{BB962C8B-B14F-4D97-AF65-F5344CB8AC3E}">
        <p14:creationId xmlns:p14="http://schemas.microsoft.com/office/powerpoint/2010/main" val="184130059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You want more">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 y="283"/>
            <a:ext cx="9143244" cy="6857433"/>
          </a:xfrm>
          <a:prstGeom prst="rect">
            <a:avLst/>
          </a:prstGeom>
        </p:spPr>
      </p:pic>
    </p:spTree>
    <p:extLst>
      <p:ext uri="{BB962C8B-B14F-4D97-AF65-F5344CB8AC3E}">
        <p14:creationId xmlns:p14="http://schemas.microsoft.com/office/powerpoint/2010/main" val="213918827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Volg je me nog">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3" name="Afbeelding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8" y="283"/>
            <a:ext cx="9143244" cy="6857433"/>
          </a:xfrm>
          <a:prstGeom prst="rect">
            <a:avLst/>
          </a:prstGeom>
        </p:spPr>
      </p:pic>
    </p:spTree>
    <p:extLst>
      <p:ext uri="{BB962C8B-B14F-4D97-AF65-F5344CB8AC3E}">
        <p14:creationId xmlns:p14="http://schemas.microsoft.com/office/powerpoint/2010/main" val="13080229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 en afbeeldin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5184000" y="1560850"/>
            <a:ext cx="3240000" cy="3240000"/>
          </a:xfrm>
          <a:prstGeom prst="teardrop">
            <a:avLst/>
          </a:prstGeom>
        </p:spPr>
        <p:txBody>
          <a:bodyPr/>
          <a:lstStyle/>
          <a:p>
            <a:r>
              <a:rPr lang="nl-NL"/>
              <a:t>Klik op het pictogram als u een afbeelding wilt toevoegen</a:t>
            </a:r>
            <a:endParaRPr lang="en-US"/>
          </a:p>
        </p:txBody>
      </p:sp>
      <p:sp>
        <p:nvSpPr>
          <p:cNvPr id="9" name="Tekstbox"/>
          <p:cNvSpPr>
            <a:spLocks noGrp="1"/>
          </p:cNvSpPr>
          <p:nvPr>
            <p:ph type="body" sz="quarter" idx="13"/>
          </p:nvPr>
        </p:nvSpPr>
        <p:spPr>
          <a:xfrm>
            <a:off x="719999" y="1310400"/>
            <a:ext cx="4176000" cy="4747500"/>
          </a:xfrm>
        </p:spPr>
        <p:txBody>
          <a:bodyPr numCol="1" spcCol="0"/>
          <a:lstStyle>
            <a:lvl1pPr>
              <a:lnSpc>
                <a:spcPct val="106000"/>
              </a:lnSpc>
              <a:defRPr sz="2000"/>
            </a:lvl1pPr>
            <a:lvl2pPr marL="216000" indent="-216000">
              <a:lnSpc>
                <a:spcPct val="106000"/>
              </a:lnSpc>
              <a:defRPr sz="2000"/>
            </a:lvl2pPr>
            <a:lvl3pPr marL="432000" indent="-216000">
              <a:lnSpc>
                <a:spcPct val="106000"/>
              </a:lnSpc>
              <a:defRPr sz="2000"/>
            </a:lvl3pPr>
            <a:lvl4pPr marL="432000" indent="-216000">
              <a:lnSpc>
                <a:spcPct val="106000"/>
              </a:lnSpc>
              <a:defRPr sz="2000"/>
            </a:lvl4pPr>
            <a:lvl5pPr marL="432000" indent="-216000">
              <a:lnSpc>
                <a:spcPct val="106000"/>
              </a:lnSpc>
              <a:defRPr sz="2000"/>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4" name="Tekstvak 13"/>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203133162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Loof is all you need">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 y="283"/>
            <a:ext cx="9143244" cy="6857433"/>
          </a:xfrm>
          <a:prstGeom prst="rect">
            <a:avLst/>
          </a:prstGeom>
        </p:spPr>
      </p:pic>
    </p:spTree>
    <p:extLst>
      <p:ext uri="{BB962C8B-B14F-4D97-AF65-F5344CB8AC3E}">
        <p14:creationId xmlns:p14="http://schemas.microsoft.com/office/powerpoint/2010/main" val="1650915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 en afbeelding groen kader">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5184000" y="1560850"/>
            <a:ext cx="3240000" cy="3240000"/>
          </a:xfrm>
          <a:prstGeom prst="teardrop">
            <a:avLst/>
          </a:prstGeom>
          <a:ln w="12700">
            <a:solidFill>
              <a:schemeClr val="tx2"/>
            </a:solidFill>
          </a:ln>
        </p:spPr>
        <p:txBody>
          <a:bodyPr/>
          <a:lstStyle/>
          <a:p>
            <a:r>
              <a:rPr lang="nl-NL"/>
              <a:t>Klik op het pictogram als u een afbeelding wilt toevoegen</a:t>
            </a:r>
            <a:endParaRPr lang="en-US"/>
          </a:p>
        </p:txBody>
      </p:sp>
      <p:sp>
        <p:nvSpPr>
          <p:cNvPr id="7" name="Tekstbox"/>
          <p:cNvSpPr>
            <a:spLocks noGrp="1"/>
          </p:cNvSpPr>
          <p:nvPr>
            <p:ph type="body" sz="quarter" idx="13"/>
          </p:nvPr>
        </p:nvSpPr>
        <p:spPr>
          <a:xfrm>
            <a:off x="719999" y="1310400"/>
            <a:ext cx="4176000" cy="4747500"/>
          </a:xfrm>
        </p:spPr>
        <p:txBody>
          <a:bodyPr numCol="1" spcCol="0"/>
          <a:lstStyle>
            <a:lvl1pPr>
              <a:lnSpc>
                <a:spcPct val="106000"/>
              </a:lnSpc>
              <a:defRPr sz="2000"/>
            </a:lvl1pPr>
            <a:lvl2pPr marL="216000" indent="-216000">
              <a:lnSpc>
                <a:spcPct val="106000"/>
              </a:lnSpc>
              <a:defRPr sz="2000"/>
            </a:lvl2pPr>
            <a:lvl3pPr marL="432000" indent="-216000">
              <a:lnSpc>
                <a:spcPct val="106000"/>
              </a:lnSpc>
              <a:defRPr sz="2000"/>
            </a:lvl3pPr>
            <a:lvl4pPr marL="432000" indent="-216000">
              <a:lnSpc>
                <a:spcPct val="106000"/>
              </a:lnSpc>
              <a:defRPr sz="2000"/>
            </a:lvl4pPr>
            <a:lvl5pPr marL="432000" indent="-216000">
              <a:lnSpc>
                <a:spcPct val="106000"/>
              </a:lnSpc>
              <a:defRPr sz="2000"/>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2" name="Tekstvak 11"/>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3312550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rogramma">
    <p:spTree>
      <p:nvGrpSpPr>
        <p:cNvPr id="1" name=""/>
        <p:cNvGrpSpPr/>
        <p:nvPr/>
      </p:nvGrpSpPr>
      <p:grpSpPr>
        <a:xfrm>
          <a:off x="0" y="0"/>
          <a:ext cx="0" cy="0"/>
          <a:chOff x="0" y="0"/>
          <a:chExt cx="0" cy="0"/>
        </a:xfrm>
      </p:grpSpPr>
      <p:sp>
        <p:nvSpPr>
          <p:cNvPr id="11" name="Tijdelijke aanduiding voor tekst 10"/>
          <p:cNvSpPr>
            <a:spLocks noGrp="1"/>
          </p:cNvSpPr>
          <p:nvPr>
            <p:ph type="body" sz="quarter" idx="14"/>
          </p:nvPr>
        </p:nvSpPr>
        <p:spPr>
          <a:xfrm>
            <a:off x="720000" y="1835676"/>
            <a:ext cx="7704000" cy="4276737"/>
          </a:xfrm>
        </p:spPr>
        <p:txBody>
          <a:bodyPr/>
          <a:lstStyle>
            <a:lvl1pPr marL="1260000" indent="-1260000">
              <a:lnSpc>
                <a:spcPct val="100000"/>
              </a:lnSpc>
              <a:defRPr sz="1800"/>
            </a:lvl1pPr>
            <a:lvl2pPr marL="1260000" indent="0">
              <a:lnSpc>
                <a:spcPct val="100000"/>
              </a:lnSpc>
              <a:buFont typeface="Arial" panose="020B0604020202020204" pitchFamily="34" charset="0"/>
              <a:buNone/>
              <a:defRPr sz="1800"/>
            </a:lvl2pPr>
            <a:lvl3pPr marL="1476000" indent="-216000">
              <a:lnSpc>
                <a:spcPct val="100000"/>
              </a:lnSpc>
              <a:defRPr sz="1800"/>
            </a:lvl3pPr>
            <a:lvl4pPr marL="1476000" indent="-216000">
              <a:lnSpc>
                <a:spcPct val="100000"/>
              </a:lnSpc>
              <a:defRPr sz="1800"/>
            </a:lvl4pPr>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p:txBody>
      </p:sp>
      <p:sp>
        <p:nvSpPr>
          <p:cNvPr id="2" name="Titel 1"/>
          <p:cNvSpPr>
            <a:spLocks noGrp="1"/>
          </p:cNvSpPr>
          <p:nvPr>
            <p:ph type="title" hasCustomPrompt="1"/>
          </p:nvPr>
        </p:nvSpPr>
        <p:spPr>
          <a:xfrm>
            <a:off x="1980000" y="180000"/>
            <a:ext cx="6408000" cy="900000"/>
          </a:xfrm>
        </p:spPr>
        <p:txBody>
          <a:bodyPr bIns="108000"/>
          <a:lstStyle>
            <a:lvl1pPr>
              <a:defRPr sz="2800"/>
            </a:lvl1pPr>
          </a:lstStyle>
          <a:p>
            <a:r>
              <a:rPr lang="nl-NL" noProof="0"/>
              <a:t>programmanaam</a:t>
            </a:r>
          </a:p>
        </p:txBody>
      </p:sp>
      <p:sp>
        <p:nvSpPr>
          <p:cNvPr id="9" name="Tijdelijke aanduiding voor tekst 8"/>
          <p:cNvSpPr>
            <a:spLocks noGrp="1"/>
          </p:cNvSpPr>
          <p:nvPr>
            <p:ph type="body" sz="quarter" idx="13" hasCustomPrompt="1"/>
          </p:nvPr>
        </p:nvSpPr>
        <p:spPr>
          <a:xfrm>
            <a:off x="1980000" y="1258159"/>
            <a:ext cx="6380162" cy="488090"/>
          </a:xfrm>
        </p:spPr>
        <p:txBody>
          <a:bodyPr/>
          <a:lstStyle>
            <a:lvl1pPr marL="0" indent="0">
              <a:lnSpc>
                <a:spcPct val="100000"/>
              </a:lnSpc>
              <a:buFont typeface="Arial" panose="020B0604020202020204" pitchFamily="34" charset="0"/>
              <a:buNone/>
              <a:defRPr sz="1800" i="1"/>
            </a:lvl1pPr>
            <a:lvl2pPr marL="0" indent="0">
              <a:lnSpc>
                <a:spcPct val="100000"/>
              </a:lnSpc>
              <a:buFont typeface="Arial" panose="020B0604020202020204" pitchFamily="34" charset="0"/>
              <a:buNone/>
              <a:defRPr sz="1900" i="1"/>
            </a:lvl2pPr>
            <a:lvl3pPr marL="180000" indent="0">
              <a:lnSpc>
                <a:spcPct val="100000"/>
              </a:lnSpc>
              <a:buNone/>
              <a:defRPr sz="1900" i="1"/>
            </a:lvl3pPr>
            <a:lvl4pPr marL="360000" indent="0">
              <a:lnSpc>
                <a:spcPct val="100000"/>
              </a:lnSpc>
              <a:buNone/>
              <a:defRPr sz="1900" i="1"/>
            </a:lvl4pPr>
            <a:lvl5pPr marL="540000" indent="0">
              <a:lnSpc>
                <a:spcPct val="100000"/>
              </a:lnSpc>
              <a:buNone/>
              <a:defRPr sz="1900" i="1"/>
            </a:lvl5pPr>
          </a:lstStyle>
          <a:p>
            <a:pPr lvl="0"/>
            <a:r>
              <a:rPr lang="nl-NL" noProof="0"/>
              <a:t>datum</a:t>
            </a:r>
          </a:p>
        </p:txBody>
      </p:sp>
      <p:sp>
        <p:nvSpPr>
          <p:cNvPr id="13" name="Tekstvak 12"/>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18994400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pdrachtvoorwaarden">
    <p:spTree>
      <p:nvGrpSpPr>
        <p:cNvPr id="1" name=""/>
        <p:cNvGrpSpPr/>
        <p:nvPr/>
      </p:nvGrpSpPr>
      <p:grpSpPr>
        <a:xfrm>
          <a:off x="0" y="0"/>
          <a:ext cx="0" cy="0"/>
          <a:chOff x="0" y="0"/>
          <a:chExt cx="0" cy="0"/>
        </a:xfrm>
      </p:grpSpPr>
      <p:sp>
        <p:nvSpPr>
          <p:cNvPr id="7" name="Tekstvak 6"/>
          <p:cNvSpPr txBox="1"/>
          <p:nvPr userDrawn="1"/>
        </p:nvSpPr>
        <p:spPr>
          <a:xfrm>
            <a:off x="719999" y="180000"/>
            <a:ext cx="7704000" cy="900000"/>
          </a:xfrm>
          <a:prstGeom prst="rect">
            <a:avLst/>
          </a:prstGeom>
          <a:noFill/>
        </p:spPr>
        <p:txBody>
          <a:bodyPr wrap="square" lIns="0" tIns="0" rIns="0" bIns="108000" rtlCol="0" anchor="b" anchorCtr="0">
            <a:noAutofit/>
          </a:bodyPr>
          <a:lstStyle/>
          <a:p>
            <a:pPr>
              <a:lnSpc>
                <a:spcPct val="109000"/>
              </a:lnSpc>
            </a:pPr>
            <a:r>
              <a:rPr lang="nl-NL" sz="2800" b="1" i="0" u="none" strike="noStrike" kern="1200" baseline="0">
                <a:solidFill>
                  <a:schemeClr val="tx2"/>
                </a:solidFill>
                <a:latin typeface="+mn-lt"/>
                <a:ea typeface="+mn-ea"/>
                <a:cs typeface="+mn-cs"/>
              </a:rPr>
              <a:t>Opdrachtvoorwaarden Loof training en advies</a:t>
            </a:r>
            <a:endParaRPr lang="nl-NL" sz="2800" b="1">
              <a:solidFill>
                <a:schemeClr val="tx2"/>
              </a:solidFill>
            </a:endParaRPr>
          </a:p>
        </p:txBody>
      </p:sp>
      <p:sp>
        <p:nvSpPr>
          <p:cNvPr id="11" name="Tekstbox"/>
          <p:cNvSpPr>
            <a:spLocks noGrp="1"/>
          </p:cNvSpPr>
          <p:nvPr>
            <p:ph type="body" sz="quarter" idx="13"/>
          </p:nvPr>
        </p:nvSpPr>
        <p:spPr>
          <a:xfrm>
            <a:off x="719999" y="1165109"/>
            <a:ext cx="7704000" cy="4893568"/>
          </a:xfrm>
        </p:spPr>
        <p:txBody>
          <a:bodyPr numCol="1" spcCol="0"/>
          <a:lstStyle>
            <a:lvl1pPr marL="216000" indent="-216000">
              <a:lnSpc>
                <a:spcPct val="109000"/>
              </a:lnSpc>
              <a:buFont typeface="+mj-lt"/>
              <a:buAutoNum type="arabicPeriod"/>
              <a:defRPr sz="1200" b="1">
                <a:solidFill>
                  <a:schemeClr val="tx2"/>
                </a:solidFill>
              </a:defRPr>
            </a:lvl1pPr>
            <a:lvl2pPr marL="0" indent="0">
              <a:lnSpc>
                <a:spcPct val="109000"/>
              </a:lnSpc>
              <a:buFont typeface="Arial" panose="020B0604020202020204" pitchFamily="34" charset="0"/>
              <a:buNone/>
              <a:defRPr sz="1200"/>
            </a:lvl2pPr>
            <a:lvl3pPr marL="216000" indent="-216000">
              <a:lnSpc>
                <a:spcPct val="109000"/>
              </a:lnSpc>
              <a:buSzPct val="75000"/>
              <a:buFontTx/>
              <a:buBlip>
                <a:blip r:embed="rId2"/>
              </a:buBlip>
              <a:defRPr sz="1200"/>
            </a:lvl3pPr>
            <a:lvl4pPr marL="432000" indent="-216000">
              <a:lnSpc>
                <a:spcPct val="109000"/>
              </a:lnSpc>
              <a:defRPr sz="1200"/>
            </a:lvl4pPr>
            <a:lvl5pPr marL="432000" indent="-216000">
              <a:lnSpc>
                <a:spcPct val="109000"/>
              </a:lnSpc>
              <a:defRPr sz="1200"/>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2" name="Tekstvak 11"/>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5457883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lleen 4 afbeeldingen">
    <p:spTree>
      <p:nvGrpSpPr>
        <p:cNvPr id="1" name=""/>
        <p:cNvGrpSpPr/>
        <p:nvPr/>
      </p:nvGrpSpPr>
      <p:grpSpPr>
        <a:xfrm>
          <a:off x="0" y="0"/>
          <a:ext cx="0" cy="0"/>
          <a:chOff x="0" y="0"/>
          <a:chExt cx="0" cy="0"/>
        </a:xfrm>
      </p:grpSpPr>
      <p:sp>
        <p:nvSpPr>
          <p:cNvPr id="48" name="Tijdelijke aanduiding voor afbeelding 10"/>
          <p:cNvSpPr>
            <a:spLocks noGrp="1"/>
          </p:cNvSpPr>
          <p:nvPr>
            <p:ph type="pic" sz="quarter" idx="41"/>
          </p:nvPr>
        </p:nvSpPr>
        <p:spPr>
          <a:xfrm>
            <a:off x="718264" y="4657397"/>
            <a:ext cx="1699816" cy="1697354"/>
          </a:xfrm>
          <a:prstGeom prst="teardrop">
            <a:avLst/>
          </a:prstGeom>
        </p:spPr>
        <p:txBody>
          <a:bodyPr/>
          <a:lstStyle>
            <a:lvl1pPr>
              <a:defRPr sz="1400"/>
            </a:lvl1pPr>
          </a:lstStyle>
          <a:p>
            <a:r>
              <a:rPr lang="nl-NL"/>
              <a:t>Klik op het pictogram als u een afbeelding wilt toevoegen</a:t>
            </a:r>
            <a:endParaRPr lang="en-US"/>
          </a:p>
        </p:txBody>
      </p:sp>
      <p:sp>
        <p:nvSpPr>
          <p:cNvPr id="49" name="Tijdelijke aanduiding voor afbeelding 10"/>
          <p:cNvSpPr>
            <a:spLocks noGrp="1"/>
          </p:cNvSpPr>
          <p:nvPr>
            <p:ph type="pic" sz="quarter" idx="42"/>
          </p:nvPr>
        </p:nvSpPr>
        <p:spPr>
          <a:xfrm>
            <a:off x="2710921" y="4665173"/>
            <a:ext cx="1699816" cy="1697354"/>
          </a:xfrm>
          <a:prstGeom prst="teardrop">
            <a:avLst/>
          </a:prstGeom>
        </p:spPr>
        <p:txBody>
          <a:bodyPr/>
          <a:lstStyle>
            <a:lvl1pPr>
              <a:defRPr sz="1400"/>
            </a:lvl1pPr>
          </a:lstStyle>
          <a:p>
            <a:r>
              <a:rPr lang="nl-NL"/>
              <a:t>Klik op het pictogram als u een afbeelding wilt toevoegen</a:t>
            </a:r>
            <a:endParaRPr lang="en-US"/>
          </a:p>
        </p:txBody>
      </p:sp>
      <p:sp>
        <p:nvSpPr>
          <p:cNvPr id="50" name="Tijdelijke aanduiding voor afbeelding 10"/>
          <p:cNvSpPr>
            <a:spLocks noGrp="1"/>
          </p:cNvSpPr>
          <p:nvPr>
            <p:ph type="pic" sz="quarter" idx="43"/>
          </p:nvPr>
        </p:nvSpPr>
        <p:spPr>
          <a:xfrm>
            <a:off x="4703578" y="4665173"/>
            <a:ext cx="1699816" cy="1697354"/>
          </a:xfrm>
          <a:prstGeom prst="teardrop">
            <a:avLst/>
          </a:prstGeom>
        </p:spPr>
        <p:txBody>
          <a:bodyPr/>
          <a:lstStyle>
            <a:lvl1pPr>
              <a:defRPr sz="1400"/>
            </a:lvl1pPr>
          </a:lstStyle>
          <a:p>
            <a:r>
              <a:rPr lang="nl-NL"/>
              <a:t>Klik op het pictogram als u een afbeelding wilt toevoegen</a:t>
            </a:r>
            <a:endParaRPr lang="en-US"/>
          </a:p>
        </p:txBody>
      </p:sp>
      <p:sp>
        <p:nvSpPr>
          <p:cNvPr id="51" name="Tijdelijke aanduiding voor afbeelding 10"/>
          <p:cNvSpPr>
            <a:spLocks noGrp="1"/>
          </p:cNvSpPr>
          <p:nvPr>
            <p:ph type="pic" sz="quarter" idx="44"/>
          </p:nvPr>
        </p:nvSpPr>
        <p:spPr>
          <a:xfrm>
            <a:off x="6696236" y="4665173"/>
            <a:ext cx="1699816" cy="1697354"/>
          </a:xfrm>
          <a:prstGeom prst="teardrop">
            <a:avLst/>
          </a:prstGeom>
        </p:spPr>
        <p:txBody>
          <a:bodyPr/>
          <a:lstStyle>
            <a:lvl1pPr>
              <a:defRPr sz="1400"/>
            </a:lvl1pPr>
          </a:lstStyle>
          <a:p>
            <a:r>
              <a:rPr lang="nl-NL"/>
              <a:t>Klik op het pictogram als u een afbeelding wilt toevoegen</a:t>
            </a:r>
            <a:endParaRPr lang="en-US"/>
          </a:p>
        </p:txBody>
      </p:sp>
    </p:spTree>
    <p:extLst>
      <p:ext uri="{BB962C8B-B14F-4D97-AF65-F5344CB8AC3E}">
        <p14:creationId xmlns:p14="http://schemas.microsoft.com/office/powerpoint/2010/main" val="2009839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afbeeldingen met tekst">
    <p:spTree>
      <p:nvGrpSpPr>
        <p:cNvPr id="1" name=""/>
        <p:cNvGrpSpPr/>
        <p:nvPr/>
      </p:nvGrpSpPr>
      <p:grpSpPr>
        <a:xfrm>
          <a:off x="0" y="0"/>
          <a:ext cx="0" cy="0"/>
          <a:chOff x="0" y="0"/>
          <a:chExt cx="0" cy="0"/>
        </a:xfrm>
      </p:grpSpPr>
      <p:sp>
        <p:nvSpPr>
          <p:cNvPr id="4" name="Tijdelijke aanduiding voor tekst 3"/>
          <p:cNvSpPr>
            <a:spLocks noGrp="1"/>
          </p:cNvSpPr>
          <p:nvPr>
            <p:ph type="body" sz="quarter" idx="46"/>
          </p:nvPr>
        </p:nvSpPr>
        <p:spPr>
          <a:xfrm>
            <a:off x="718879" y="4655551"/>
            <a:ext cx="1699200" cy="1699200"/>
          </a:xfrm>
          <a:prstGeom prst="teardrop">
            <a:avLst/>
          </a:prstGeom>
        </p:spPr>
        <p:txBody>
          <a:bodyPr lIns="72000" tIns="360000"/>
          <a:lstStyle>
            <a:lvl1pPr>
              <a:lnSpc>
                <a:spcPct val="100000"/>
              </a:lnSpc>
              <a:defRPr sz="1400">
                <a:solidFill>
                  <a:schemeClr val="bg1"/>
                </a:solidFill>
              </a:defRPr>
            </a:lvl1pPr>
            <a:lvl2pPr marL="0" indent="0">
              <a:lnSpc>
                <a:spcPct val="100000"/>
              </a:lnSpc>
              <a:buFont typeface="Arial" panose="020B0604020202020204" pitchFamily="34" charset="0"/>
              <a:buNone/>
              <a:defRPr sz="1400">
                <a:solidFill>
                  <a:schemeClr val="bg1"/>
                </a:solidFill>
              </a:defRPr>
            </a:lvl2pPr>
            <a:lvl3pPr marL="0" indent="0">
              <a:lnSpc>
                <a:spcPct val="100000"/>
              </a:lnSpc>
              <a:buNone/>
              <a:defRPr sz="1400">
                <a:solidFill>
                  <a:schemeClr val="bg1"/>
                </a:solidFill>
              </a:defRPr>
            </a:lvl3pPr>
            <a:lvl4pPr marL="0" indent="0">
              <a:lnSpc>
                <a:spcPct val="100000"/>
              </a:lnSpc>
              <a:buNone/>
              <a:defRPr sz="1400">
                <a:solidFill>
                  <a:schemeClr val="bg1"/>
                </a:solidFill>
              </a:defRPr>
            </a:lvl4pPr>
            <a:lvl5pPr marL="0" indent="0">
              <a:lnSpc>
                <a:spcPct val="100000"/>
              </a:lnSpc>
              <a:buNone/>
              <a:defRPr sz="1400">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19" name="Tijdelijke aanduiding voor tekst 3"/>
          <p:cNvSpPr>
            <a:spLocks noGrp="1"/>
          </p:cNvSpPr>
          <p:nvPr>
            <p:ph type="body" sz="quarter" idx="50"/>
          </p:nvPr>
        </p:nvSpPr>
        <p:spPr>
          <a:xfrm>
            <a:off x="6690738" y="4655551"/>
            <a:ext cx="1699200" cy="1699200"/>
          </a:xfrm>
          <a:prstGeom prst="teardrop">
            <a:avLst/>
          </a:prstGeom>
        </p:spPr>
        <p:txBody>
          <a:bodyPr lIns="72000" tIns="360000"/>
          <a:lstStyle>
            <a:lvl1pPr>
              <a:lnSpc>
                <a:spcPct val="100000"/>
              </a:lnSpc>
              <a:defRPr sz="1400">
                <a:solidFill>
                  <a:schemeClr val="bg1"/>
                </a:solidFill>
              </a:defRPr>
            </a:lvl1pPr>
            <a:lvl2pPr marL="0" indent="0">
              <a:lnSpc>
                <a:spcPct val="100000"/>
              </a:lnSpc>
              <a:buFont typeface="Arial" panose="020B0604020202020204" pitchFamily="34" charset="0"/>
              <a:buNone/>
              <a:defRPr sz="1400">
                <a:solidFill>
                  <a:schemeClr val="bg1"/>
                </a:solidFill>
              </a:defRPr>
            </a:lvl2pPr>
            <a:lvl3pPr marL="0" indent="0">
              <a:lnSpc>
                <a:spcPct val="100000"/>
              </a:lnSpc>
              <a:buNone/>
              <a:defRPr sz="1400">
                <a:solidFill>
                  <a:schemeClr val="bg1"/>
                </a:solidFill>
              </a:defRPr>
            </a:lvl3pPr>
            <a:lvl4pPr marL="0" indent="0">
              <a:lnSpc>
                <a:spcPct val="100000"/>
              </a:lnSpc>
              <a:buNone/>
              <a:defRPr sz="1400">
                <a:solidFill>
                  <a:schemeClr val="bg1"/>
                </a:solidFill>
              </a:defRPr>
            </a:lvl4pPr>
            <a:lvl5pPr marL="0" indent="0">
              <a:lnSpc>
                <a:spcPct val="100000"/>
              </a:lnSpc>
              <a:buNone/>
              <a:defRPr sz="1400">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14" name="Tijdelijke aanduiding voor tekst 3"/>
          <p:cNvSpPr>
            <a:spLocks noGrp="1"/>
          </p:cNvSpPr>
          <p:nvPr>
            <p:ph type="body" sz="quarter" idx="48"/>
          </p:nvPr>
        </p:nvSpPr>
        <p:spPr>
          <a:xfrm>
            <a:off x="2710411" y="4663300"/>
            <a:ext cx="1699200" cy="1699200"/>
          </a:xfrm>
          <a:prstGeom prst="teardrop">
            <a:avLst/>
          </a:prstGeom>
        </p:spPr>
        <p:txBody>
          <a:bodyPr lIns="72000" tIns="360000"/>
          <a:lstStyle>
            <a:lvl1pPr>
              <a:lnSpc>
                <a:spcPct val="100000"/>
              </a:lnSpc>
              <a:defRPr sz="1400">
                <a:solidFill>
                  <a:schemeClr val="bg1"/>
                </a:solidFill>
              </a:defRPr>
            </a:lvl1pPr>
            <a:lvl2pPr marL="0" indent="0">
              <a:lnSpc>
                <a:spcPct val="100000"/>
              </a:lnSpc>
              <a:buFont typeface="Arial" panose="020B0604020202020204" pitchFamily="34" charset="0"/>
              <a:buNone/>
              <a:defRPr sz="1400">
                <a:solidFill>
                  <a:schemeClr val="bg1"/>
                </a:solidFill>
              </a:defRPr>
            </a:lvl2pPr>
            <a:lvl3pPr marL="0" indent="0">
              <a:lnSpc>
                <a:spcPct val="100000"/>
              </a:lnSpc>
              <a:buNone/>
              <a:defRPr sz="1400">
                <a:solidFill>
                  <a:schemeClr val="bg1"/>
                </a:solidFill>
              </a:defRPr>
            </a:lvl3pPr>
            <a:lvl4pPr marL="0" indent="0">
              <a:lnSpc>
                <a:spcPct val="100000"/>
              </a:lnSpc>
              <a:buNone/>
              <a:defRPr sz="1400">
                <a:solidFill>
                  <a:schemeClr val="bg1"/>
                </a:solidFill>
              </a:defRPr>
            </a:lvl4pPr>
            <a:lvl5pPr marL="0" indent="0">
              <a:lnSpc>
                <a:spcPct val="100000"/>
              </a:lnSpc>
              <a:buNone/>
              <a:defRPr sz="1400">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18" name="Tijdelijke aanduiding voor tekst 3"/>
          <p:cNvSpPr>
            <a:spLocks noGrp="1"/>
          </p:cNvSpPr>
          <p:nvPr>
            <p:ph type="body" sz="quarter" idx="49"/>
          </p:nvPr>
        </p:nvSpPr>
        <p:spPr>
          <a:xfrm>
            <a:off x="4709692" y="4678799"/>
            <a:ext cx="1699200" cy="1699200"/>
          </a:xfrm>
          <a:prstGeom prst="teardrop">
            <a:avLst/>
          </a:prstGeom>
        </p:spPr>
        <p:txBody>
          <a:bodyPr lIns="72000" tIns="360000"/>
          <a:lstStyle>
            <a:lvl1pPr>
              <a:lnSpc>
                <a:spcPct val="100000"/>
              </a:lnSpc>
              <a:defRPr sz="1400">
                <a:solidFill>
                  <a:schemeClr val="bg1"/>
                </a:solidFill>
              </a:defRPr>
            </a:lvl1pPr>
            <a:lvl2pPr marL="0" indent="0">
              <a:lnSpc>
                <a:spcPct val="100000"/>
              </a:lnSpc>
              <a:buFont typeface="Arial" panose="020B0604020202020204" pitchFamily="34" charset="0"/>
              <a:buNone/>
              <a:defRPr sz="1400">
                <a:solidFill>
                  <a:schemeClr val="bg1"/>
                </a:solidFill>
              </a:defRPr>
            </a:lvl2pPr>
            <a:lvl3pPr marL="0" indent="0">
              <a:lnSpc>
                <a:spcPct val="100000"/>
              </a:lnSpc>
              <a:buNone/>
              <a:defRPr sz="1400">
                <a:solidFill>
                  <a:schemeClr val="bg1"/>
                </a:solidFill>
              </a:defRPr>
            </a:lvl3pPr>
            <a:lvl4pPr marL="0" indent="0">
              <a:lnSpc>
                <a:spcPct val="100000"/>
              </a:lnSpc>
              <a:buNone/>
              <a:defRPr sz="1400">
                <a:solidFill>
                  <a:schemeClr val="bg1"/>
                </a:solidFill>
              </a:defRPr>
            </a:lvl4pPr>
            <a:lvl5pPr marL="0" indent="0">
              <a:lnSpc>
                <a:spcPct val="100000"/>
              </a:lnSpc>
              <a:buNone/>
              <a:defRPr sz="1400">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8" name="Tijdelijke aanduiding voor afbeelding 10"/>
          <p:cNvSpPr>
            <a:spLocks noGrp="1"/>
          </p:cNvSpPr>
          <p:nvPr>
            <p:ph type="pic" sz="quarter" idx="41"/>
          </p:nvPr>
        </p:nvSpPr>
        <p:spPr>
          <a:xfrm>
            <a:off x="718264" y="4657397"/>
            <a:ext cx="1699816" cy="1697354"/>
          </a:xfrm>
          <a:prstGeom prst="teardrop">
            <a:avLst/>
          </a:prstGeom>
        </p:spPr>
        <p:txBody>
          <a:bodyPr/>
          <a:lstStyle>
            <a:lvl1pPr>
              <a:defRPr sz="1400"/>
            </a:lvl1pPr>
          </a:lstStyle>
          <a:p>
            <a:r>
              <a:rPr lang="nl-NL"/>
              <a:t>Klik op het pictogram als u een afbeelding wilt toevoegen</a:t>
            </a:r>
            <a:endParaRPr lang="en-US"/>
          </a:p>
        </p:txBody>
      </p:sp>
      <p:sp>
        <p:nvSpPr>
          <p:cNvPr id="49" name="Tijdelijke aanduiding voor afbeelding 10"/>
          <p:cNvSpPr>
            <a:spLocks noGrp="1"/>
          </p:cNvSpPr>
          <p:nvPr>
            <p:ph type="pic" sz="quarter" idx="42"/>
          </p:nvPr>
        </p:nvSpPr>
        <p:spPr>
          <a:xfrm>
            <a:off x="2710921" y="4665173"/>
            <a:ext cx="1699816" cy="1697354"/>
          </a:xfrm>
          <a:prstGeom prst="teardrop">
            <a:avLst/>
          </a:prstGeom>
        </p:spPr>
        <p:txBody>
          <a:bodyPr/>
          <a:lstStyle>
            <a:lvl1pPr>
              <a:defRPr sz="1400"/>
            </a:lvl1pPr>
          </a:lstStyle>
          <a:p>
            <a:r>
              <a:rPr lang="nl-NL"/>
              <a:t>Klik op het pictogram als u een afbeelding wilt toevoegen</a:t>
            </a:r>
            <a:endParaRPr lang="en-US"/>
          </a:p>
        </p:txBody>
      </p:sp>
      <p:sp>
        <p:nvSpPr>
          <p:cNvPr id="50" name="Tijdelijke aanduiding voor afbeelding 10"/>
          <p:cNvSpPr>
            <a:spLocks noGrp="1"/>
          </p:cNvSpPr>
          <p:nvPr>
            <p:ph type="pic" sz="quarter" idx="43"/>
          </p:nvPr>
        </p:nvSpPr>
        <p:spPr>
          <a:xfrm>
            <a:off x="4703578" y="4665173"/>
            <a:ext cx="1699816" cy="1697354"/>
          </a:xfrm>
          <a:prstGeom prst="teardrop">
            <a:avLst/>
          </a:prstGeom>
        </p:spPr>
        <p:txBody>
          <a:bodyPr/>
          <a:lstStyle>
            <a:lvl1pPr>
              <a:defRPr sz="1400"/>
            </a:lvl1pPr>
          </a:lstStyle>
          <a:p>
            <a:r>
              <a:rPr lang="nl-NL"/>
              <a:t>Klik op het pictogram als u een afbeelding wilt toevoegen</a:t>
            </a:r>
            <a:endParaRPr lang="en-US"/>
          </a:p>
        </p:txBody>
      </p:sp>
      <p:sp>
        <p:nvSpPr>
          <p:cNvPr id="51" name="Tijdelijke aanduiding voor afbeelding 10"/>
          <p:cNvSpPr>
            <a:spLocks noGrp="1"/>
          </p:cNvSpPr>
          <p:nvPr>
            <p:ph type="pic" sz="quarter" idx="44"/>
          </p:nvPr>
        </p:nvSpPr>
        <p:spPr>
          <a:xfrm>
            <a:off x="6696236" y="4665173"/>
            <a:ext cx="1699816" cy="1697354"/>
          </a:xfrm>
          <a:prstGeom prst="teardrop">
            <a:avLst/>
          </a:prstGeom>
        </p:spPr>
        <p:txBody>
          <a:bodyPr/>
          <a:lstStyle>
            <a:lvl1pPr>
              <a:defRPr sz="1400"/>
            </a:lvl1pPr>
          </a:lstStyle>
          <a:p>
            <a:r>
              <a:rPr lang="nl-NL"/>
              <a:t>Klik op het pictogram als u een afbeelding wilt toevoegen</a:t>
            </a:r>
            <a:endParaRPr lang="en-US"/>
          </a:p>
        </p:txBody>
      </p:sp>
    </p:spTree>
    <p:extLst>
      <p:ext uri="{BB962C8B-B14F-4D97-AF65-F5344CB8AC3E}">
        <p14:creationId xmlns:p14="http://schemas.microsoft.com/office/powerpoint/2010/main" val="18291574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erprincip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bIns="108000"/>
          <a:lstStyle>
            <a:lvl1pPr>
              <a:defRPr sz="3200"/>
            </a:lvl1pPr>
          </a:lstStyle>
          <a:p>
            <a:r>
              <a:rPr lang="nl-NL"/>
              <a:t>leerprincipes</a:t>
            </a:r>
            <a:endParaRPr lang="en-US"/>
          </a:p>
        </p:txBody>
      </p:sp>
      <p:sp>
        <p:nvSpPr>
          <p:cNvPr id="11" name="Tijdelijke aanduiding voor afbeelding 10"/>
          <p:cNvSpPr>
            <a:spLocks noGrp="1"/>
          </p:cNvSpPr>
          <p:nvPr>
            <p:ph type="pic" sz="quarter" idx="14"/>
          </p:nvPr>
        </p:nvSpPr>
        <p:spPr>
          <a:xfrm>
            <a:off x="719999" y="2534038"/>
            <a:ext cx="2448000" cy="2448000"/>
          </a:xfrm>
          <a:prstGeom prst="teardrop">
            <a:avLst/>
          </a:prstGeom>
        </p:spPr>
        <p:txBody>
          <a:bodyPr/>
          <a:lstStyle>
            <a:lvl1pPr>
              <a:defRPr sz="1400"/>
            </a:lvl1pPr>
          </a:lstStyle>
          <a:p>
            <a:r>
              <a:rPr lang="nl-NL"/>
              <a:t>Klik op het pictogram als u een afbeelding wilt toevoegen</a:t>
            </a:r>
            <a:endParaRPr lang="en-US"/>
          </a:p>
        </p:txBody>
      </p:sp>
      <p:sp>
        <p:nvSpPr>
          <p:cNvPr id="12" name="Tijdelijke aanduiding voor tekst 7"/>
          <p:cNvSpPr>
            <a:spLocks noGrp="1"/>
          </p:cNvSpPr>
          <p:nvPr>
            <p:ph type="body" sz="quarter" idx="13" hasCustomPrompt="1"/>
          </p:nvPr>
        </p:nvSpPr>
        <p:spPr>
          <a:xfrm>
            <a:off x="715105" y="2108151"/>
            <a:ext cx="2448000" cy="360000"/>
          </a:xfrm>
        </p:spPr>
        <p:txBody>
          <a:bodyPr wrap="none"/>
          <a:lstStyle>
            <a:lvl1pPr algn="r">
              <a:lnSpc>
                <a:spcPct val="100000"/>
              </a:lnSpc>
              <a:defRPr sz="2300">
                <a:solidFill>
                  <a:schemeClr val="tx2"/>
                </a:solidFill>
              </a:defRPr>
            </a:lvl1pPr>
            <a:lvl2pPr marL="0" indent="0" algn="r">
              <a:buFont typeface="Arial" panose="020B0604020202020204" pitchFamily="34" charset="0"/>
              <a:buNone/>
              <a:defRPr sz="1300">
                <a:solidFill>
                  <a:schemeClr val="tx2"/>
                </a:solidFill>
              </a:defRPr>
            </a:lvl2pPr>
            <a:lvl3pPr marL="0" indent="0" algn="r">
              <a:buNone/>
              <a:defRPr sz="1300">
                <a:solidFill>
                  <a:schemeClr val="tx2"/>
                </a:solidFill>
              </a:defRPr>
            </a:lvl3pPr>
            <a:lvl4pPr marL="0" indent="0" algn="r">
              <a:buNone/>
              <a:defRPr sz="1300">
                <a:solidFill>
                  <a:schemeClr val="tx2"/>
                </a:solidFill>
              </a:defRPr>
            </a:lvl4pPr>
            <a:lvl5pPr marL="0" indent="0" algn="r">
              <a:buNone/>
              <a:defRPr sz="1300">
                <a:solidFill>
                  <a:schemeClr val="tx2"/>
                </a:solidFill>
              </a:defRPr>
            </a:lvl5pPr>
          </a:lstStyle>
          <a:p>
            <a:pPr lvl="0"/>
            <a:r>
              <a:rPr lang="nl-NL"/>
              <a:t>zintuigelijk rijk</a:t>
            </a:r>
          </a:p>
        </p:txBody>
      </p:sp>
      <p:sp>
        <p:nvSpPr>
          <p:cNvPr id="13" name="Tijdelijke aanduiding voor afbeelding 10"/>
          <p:cNvSpPr>
            <a:spLocks noGrp="1"/>
          </p:cNvSpPr>
          <p:nvPr>
            <p:ph type="pic" sz="quarter" idx="15"/>
          </p:nvPr>
        </p:nvSpPr>
        <p:spPr>
          <a:xfrm>
            <a:off x="3347999" y="2522739"/>
            <a:ext cx="2448000" cy="2448000"/>
          </a:xfrm>
          <a:prstGeom prst="teardrop">
            <a:avLst/>
          </a:prstGeom>
        </p:spPr>
        <p:txBody>
          <a:bodyPr/>
          <a:lstStyle>
            <a:lvl1pPr>
              <a:defRPr sz="1400"/>
            </a:lvl1pPr>
          </a:lstStyle>
          <a:p>
            <a:r>
              <a:rPr lang="nl-NL"/>
              <a:t>Klik op het pictogram als u een afbeelding wilt toevoegen</a:t>
            </a:r>
            <a:endParaRPr lang="en-US"/>
          </a:p>
        </p:txBody>
      </p:sp>
      <p:sp>
        <p:nvSpPr>
          <p:cNvPr id="14" name="Tijdelijke aanduiding voor tekst 7"/>
          <p:cNvSpPr>
            <a:spLocks noGrp="1"/>
          </p:cNvSpPr>
          <p:nvPr>
            <p:ph type="body" sz="quarter" idx="16" hasCustomPrompt="1"/>
          </p:nvPr>
        </p:nvSpPr>
        <p:spPr>
          <a:xfrm>
            <a:off x="3345552" y="2096852"/>
            <a:ext cx="2448000" cy="360000"/>
          </a:xfrm>
        </p:spPr>
        <p:txBody>
          <a:bodyPr wrap="none"/>
          <a:lstStyle>
            <a:lvl1pPr algn="r">
              <a:lnSpc>
                <a:spcPct val="100000"/>
              </a:lnSpc>
              <a:defRPr sz="2300">
                <a:solidFill>
                  <a:schemeClr val="tx2"/>
                </a:solidFill>
              </a:defRPr>
            </a:lvl1pPr>
            <a:lvl2pPr marL="0" indent="0" algn="r">
              <a:buFont typeface="Arial" panose="020B0604020202020204" pitchFamily="34" charset="0"/>
              <a:buNone/>
              <a:defRPr sz="1300">
                <a:solidFill>
                  <a:schemeClr val="tx2"/>
                </a:solidFill>
              </a:defRPr>
            </a:lvl2pPr>
            <a:lvl3pPr marL="0" indent="0" algn="r">
              <a:buNone/>
              <a:defRPr sz="1300">
                <a:solidFill>
                  <a:schemeClr val="tx2"/>
                </a:solidFill>
              </a:defRPr>
            </a:lvl3pPr>
            <a:lvl4pPr marL="0" indent="0" algn="r">
              <a:buNone/>
              <a:defRPr sz="1300">
                <a:solidFill>
                  <a:schemeClr val="tx2"/>
                </a:solidFill>
              </a:defRPr>
            </a:lvl4pPr>
            <a:lvl5pPr marL="0" indent="0" algn="r">
              <a:buNone/>
              <a:defRPr sz="1300">
                <a:solidFill>
                  <a:schemeClr val="tx2"/>
                </a:solidFill>
              </a:defRPr>
            </a:lvl5pPr>
          </a:lstStyle>
          <a:p>
            <a:pPr lvl="0"/>
            <a:r>
              <a:rPr lang="nl-NL"/>
              <a:t>emotie</a:t>
            </a:r>
          </a:p>
        </p:txBody>
      </p:sp>
      <p:sp>
        <p:nvSpPr>
          <p:cNvPr id="15" name="Tijdelijke aanduiding voor afbeelding 10"/>
          <p:cNvSpPr>
            <a:spLocks noGrp="1"/>
          </p:cNvSpPr>
          <p:nvPr>
            <p:ph type="pic" sz="quarter" idx="17"/>
          </p:nvPr>
        </p:nvSpPr>
        <p:spPr>
          <a:xfrm>
            <a:off x="5976000" y="2529512"/>
            <a:ext cx="2448000" cy="2448000"/>
          </a:xfrm>
          <a:prstGeom prst="teardrop">
            <a:avLst/>
          </a:prstGeom>
        </p:spPr>
        <p:txBody>
          <a:bodyPr/>
          <a:lstStyle>
            <a:lvl1pPr>
              <a:defRPr sz="1400"/>
            </a:lvl1pPr>
          </a:lstStyle>
          <a:p>
            <a:r>
              <a:rPr lang="nl-NL"/>
              <a:t>Klik op het pictogram als u een afbeelding wilt toevoegen</a:t>
            </a:r>
            <a:endParaRPr lang="en-US"/>
          </a:p>
        </p:txBody>
      </p:sp>
      <p:sp>
        <p:nvSpPr>
          <p:cNvPr id="16" name="Tijdelijke aanduiding voor tekst 7"/>
          <p:cNvSpPr>
            <a:spLocks noGrp="1"/>
          </p:cNvSpPr>
          <p:nvPr>
            <p:ph type="body" sz="quarter" idx="18" hasCustomPrompt="1"/>
          </p:nvPr>
        </p:nvSpPr>
        <p:spPr>
          <a:xfrm>
            <a:off x="5976000" y="2103625"/>
            <a:ext cx="2448000" cy="360000"/>
          </a:xfrm>
        </p:spPr>
        <p:txBody>
          <a:bodyPr wrap="none"/>
          <a:lstStyle>
            <a:lvl1pPr algn="r">
              <a:lnSpc>
                <a:spcPct val="100000"/>
              </a:lnSpc>
              <a:defRPr sz="2300">
                <a:solidFill>
                  <a:schemeClr val="tx2"/>
                </a:solidFill>
              </a:defRPr>
            </a:lvl1pPr>
            <a:lvl2pPr marL="0" indent="0" algn="r">
              <a:buFont typeface="Arial" panose="020B0604020202020204" pitchFamily="34" charset="0"/>
              <a:buNone/>
              <a:defRPr sz="1300">
                <a:solidFill>
                  <a:schemeClr val="tx2"/>
                </a:solidFill>
              </a:defRPr>
            </a:lvl2pPr>
            <a:lvl3pPr marL="0" indent="0" algn="r">
              <a:buNone/>
              <a:defRPr sz="1300">
                <a:solidFill>
                  <a:schemeClr val="tx2"/>
                </a:solidFill>
              </a:defRPr>
            </a:lvl3pPr>
            <a:lvl4pPr marL="0" indent="0" algn="r">
              <a:buNone/>
              <a:defRPr sz="1300">
                <a:solidFill>
                  <a:schemeClr val="tx2"/>
                </a:solidFill>
              </a:defRPr>
            </a:lvl4pPr>
            <a:lvl5pPr marL="0" indent="0" algn="r">
              <a:buNone/>
              <a:defRPr sz="1300">
                <a:solidFill>
                  <a:schemeClr val="tx2"/>
                </a:solidFill>
              </a:defRPr>
            </a:lvl5pPr>
          </a:lstStyle>
          <a:p>
            <a:pPr lvl="0"/>
            <a:r>
              <a:rPr lang="nl-NL"/>
              <a:t>herhaal</a:t>
            </a:r>
          </a:p>
        </p:txBody>
      </p:sp>
      <p:sp>
        <p:nvSpPr>
          <p:cNvPr id="18" name="Tekstvak 17"/>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1029910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3">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6" y="0"/>
            <a:ext cx="9143244" cy="6858000"/>
          </a:xfrm>
          <a:prstGeom prst="rect">
            <a:avLst/>
          </a:prstGeom>
        </p:spPr>
      </p:pic>
    </p:spTree>
    <p:extLst>
      <p:ext uri="{BB962C8B-B14F-4D97-AF65-F5344CB8AC3E}">
        <p14:creationId xmlns:p14="http://schemas.microsoft.com/office/powerpoint/2010/main" val="22857606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OB 3">
    <p:spTree>
      <p:nvGrpSpPr>
        <p:cNvPr id="1" name=""/>
        <p:cNvGrpSpPr/>
        <p:nvPr/>
      </p:nvGrpSpPr>
      <p:grpSpPr>
        <a:xfrm>
          <a:off x="0" y="0"/>
          <a:ext cx="0" cy="0"/>
          <a:chOff x="0" y="0"/>
          <a:chExt cx="0" cy="0"/>
        </a:xfrm>
      </p:grpSpPr>
      <p:sp>
        <p:nvSpPr>
          <p:cNvPr id="11" name="Tijdelijke aanduiding voor tekst 10"/>
          <p:cNvSpPr>
            <a:spLocks noGrp="1"/>
          </p:cNvSpPr>
          <p:nvPr>
            <p:ph type="body" sz="quarter" idx="13"/>
          </p:nvPr>
        </p:nvSpPr>
        <p:spPr>
          <a:xfrm>
            <a:off x="715425" y="2541600"/>
            <a:ext cx="2448000" cy="2448000"/>
          </a:xfrm>
          <a:prstGeom prst="teardrop">
            <a:avLst/>
          </a:prstGeom>
          <a:solidFill>
            <a:schemeClr val="accent4"/>
          </a:solidFill>
        </p:spPr>
        <p:txBody>
          <a:bodyPr lIns="144000"/>
          <a:lstStyle>
            <a:lvl1pPr>
              <a:lnSpc>
                <a:spcPts val="1500"/>
              </a:lnSpc>
              <a:defRPr sz="1400"/>
            </a:lvl1pPr>
            <a:lvl2pPr>
              <a:lnSpc>
                <a:spcPts val="1500"/>
              </a:lnSpc>
              <a:defRPr sz="1400"/>
            </a:lvl2pPr>
            <a:lvl3pPr>
              <a:lnSpc>
                <a:spcPts val="1500"/>
              </a:lnSpc>
              <a:defRPr sz="1400"/>
            </a:lvl3pPr>
            <a:lvl4pPr>
              <a:lnSpc>
                <a:spcPts val="1500"/>
              </a:lnSpc>
              <a:defRPr sz="1400"/>
            </a:lvl4pPr>
            <a:lvl5pPr>
              <a:lnSpc>
                <a:spcPts val="1500"/>
              </a:lnSpc>
              <a:defRPr sz="1400"/>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16" name="Tijdelijke aanduiding voor tekst 10"/>
          <p:cNvSpPr>
            <a:spLocks noGrp="1"/>
          </p:cNvSpPr>
          <p:nvPr>
            <p:ph type="body" sz="quarter" idx="14"/>
          </p:nvPr>
        </p:nvSpPr>
        <p:spPr>
          <a:xfrm>
            <a:off x="3347864" y="2541600"/>
            <a:ext cx="2448000" cy="2448000"/>
          </a:xfrm>
          <a:prstGeom prst="teardrop">
            <a:avLst/>
          </a:prstGeom>
          <a:solidFill>
            <a:schemeClr val="accent5"/>
          </a:solidFill>
        </p:spPr>
        <p:txBody>
          <a:bodyPr lIns="144000"/>
          <a:lstStyle>
            <a:lvl1pPr>
              <a:lnSpc>
                <a:spcPts val="1500"/>
              </a:lnSpc>
              <a:defRPr sz="1400"/>
            </a:lvl1pPr>
            <a:lvl2pPr>
              <a:lnSpc>
                <a:spcPts val="1500"/>
              </a:lnSpc>
              <a:defRPr sz="1400"/>
            </a:lvl2pPr>
            <a:lvl3pPr>
              <a:lnSpc>
                <a:spcPts val="1500"/>
              </a:lnSpc>
              <a:defRPr sz="1400"/>
            </a:lvl3pPr>
            <a:lvl4pPr>
              <a:lnSpc>
                <a:spcPts val="1500"/>
              </a:lnSpc>
              <a:defRPr sz="1400"/>
            </a:lvl4pPr>
            <a:lvl5pPr>
              <a:lnSpc>
                <a:spcPts val="1500"/>
              </a:lnSpc>
              <a:defRPr sz="1400"/>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21" name="Tijdelijke aanduiding voor tekst 10"/>
          <p:cNvSpPr>
            <a:spLocks noGrp="1"/>
          </p:cNvSpPr>
          <p:nvPr>
            <p:ph type="body" sz="quarter" idx="15"/>
          </p:nvPr>
        </p:nvSpPr>
        <p:spPr>
          <a:xfrm>
            <a:off x="5976156" y="2541600"/>
            <a:ext cx="2448000" cy="2448000"/>
          </a:xfrm>
          <a:prstGeom prst="teardrop">
            <a:avLst/>
          </a:prstGeom>
          <a:solidFill>
            <a:schemeClr val="accent1"/>
          </a:solidFill>
        </p:spPr>
        <p:txBody>
          <a:bodyPr lIns="144000"/>
          <a:lstStyle>
            <a:lvl1pPr>
              <a:lnSpc>
                <a:spcPts val="1500"/>
              </a:lnSpc>
              <a:defRPr sz="1400"/>
            </a:lvl1pPr>
            <a:lvl2pPr marL="180000" indent="-180000">
              <a:lnSpc>
                <a:spcPts val="1500"/>
              </a:lnSpc>
              <a:buFontTx/>
              <a:buBlip>
                <a:blip r:embed="rId2"/>
              </a:buBlip>
              <a:defRPr sz="1400"/>
            </a:lvl2pPr>
            <a:lvl3pPr>
              <a:lnSpc>
                <a:spcPts val="1500"/>
              </a:lnSpc>
              <a:defRPr sz="1400"/>
            </a:lvl3pPr>
            <a:lvl4pPr>
              <a:lnSpc>
                <a:spcPts val="1500"/>
              </a:lnSpc>
              <a:defRPr sz="1400"/>
            </a:lvl4pPr>
            <a:lvl5pPr>
              <a:lnSpc>
                <a:spcPts val="1500"/>
              </a:lnSpc>
              <a:defRPr sz="1400"/>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13" name="Titel 1"/>
          <p:cNvSpPr>
            <a:spLocks noGrp="1"/>
          </p:cNvSpPr>
          <p:nvPr>
            <p:ph type="title"/>
          </p:nvPr>
        </p:nvSpPr>
        <p:spPr>
          <a:xfrm>
            <a:off x="720000" y="180000"/>
            <a:ext cx="7704000" cy="900000"/>
          </a:xfrm>
        </p:spPr>
        <p:txBody>
          <a:bodyPr/>
          <a:lstStyle/>
          <a:p>
            <a:r>
              <a:rPr lang="nl-NL"/>
              <a:t>Klik om de stijl te bewerken</a:t>
            </a:r>
            <a:endParaRPr lang="en-US"/>
          </a:p>
        </p:txBody>
      </p:sp>
      <p:sp>
        <p:nvSpPr>
          <p:cNvPr id="3" name="Tijdelijke aanduiding voor tekst 2"/>
          <p:cNvSpPr>
            <a:spLocks noGrp="1"/>
          </p:cNvSpPr>
          <p:nvPr>
            <p:ph type="body" sz="quarter" idx="16"/>
          </p:nvPr>
        </p:nvSpPr>
        <p:spPr>
          <a:xfrm>
            <a:off x="715425" y="2096852"/>
            <a:ext cx="2448000" cy="360000"/>
          </a:xfrm>
        </p:spPr>
        <p:txBody>
          <a:bodyPr/>
          <a:lstStyle>
            <a:lvl1pPr algn="r">
              <a:defRPr sz="2400"/>
            </a:lvl1pPr>
            <a:lvl2pPr marL="0" indent="0" algn="r">
              <a:buFont typeface="Arial" panose="020B0604020202020204" pitchFamily="34" charset="0"/>
              <a:buNone/>
              <a:defRPr sz="2400"/>
            </a:lvl2pPr>
            <a:lvl3pPr marL="0" indent="0" algn="r">
              <a:buNone/>
              <a:defRPr sz="2400"/>
            </a:lvl3pPr>
            <a:lvl4pPr marL="0" indent="0" algn="r">
              <a:buNone/>
              <a:defRPr sz="2400"/>
            </a:lvl4pPr>
            <a:lvl5pPr marL="0" indent="0" algn="r">
              <a:buNone/>
              <a:defRPr sz="2400"/>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15" name="Tijdelijke aanduiding voor tekst 2"/>
          <p:cNvSpPr>
            <a:spLocks noGrp="1"/>
          </p:cNvSpPr>
          <p:nvPr>
            <p:ph type="body" sz="quarter" idx="17"/>
          </p:nvPr>
        </p:nvSpPr>
        <p:spPr>
          <a:xfrm>
            <a:off x="3348000" y="2096852"/>
            <a:ext cx="2448000" cy="360000"/>
          </a:xfrm>
        </p:spPr>
        <p:txBody>
          <a:bodyPr/>
          <a:lstStyle>
            <a:lvl1pPr algn="r">
              <a:defRPr sz="2400"/>
            </a:lvl1pPr>
            <a:lvl2pPr marL="0" indent="0" algn="r">
              <a:buFont typeface="Arial" panose="020B0604020202020204" pitchFamily="34" charset="0"/>
              <a:buNone/>
              <a:defRPr sz="2400"/>
            </a:lvl2pPr>
            <a:lvl3pPr marL="0" indent="0" algn="r">
              <a:buNone/>
              <a:defRPr sz="2400"/>
            </a:lvl3pPr>
            <a:lvl4pPr marL="0" indent="0" algn="r">
              <a:buNone/>
              <a:defRPr sz="2400"/>
            </a:lvl4pPr>
            <a:lvl5pPr marL="0" indent="0" algn="r">
              <a:buNone/>
              <a:defRPr sz="2400"/>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17" name="Tijdelijke aanduiding voor tekst 2"/>
          <p:cNvSpPr>
            <a:spLocks noGrp="1"/>
          </p:cNvSpPr>
          <p:nvPr>
            <p:ph type="body" sz="quarter" idx="18"/>
          </p:nvPr>
        </p:nvSpPr>
        <p:spPr>
          <a:xfrm>
            <a:off x="5969685" y="2096852"/>
            <a:ext cx="2448000" cy="360000"/>
          </a:xfrm>
        </p:spPr>
        <p:txBody>
          <a:bodyPr/>
          <a:lstStyle>
            <a:lvl1pPr algn="r">
              <a:defRPr sz="2400"/>
            </a:lvl1pPr>
            <a:lvl2pPr marL="0" indent="0" algn="r">
              <a:buFont typeface="Arial" panose="020B0604020202020204" pitchFamily="34" charset="0"/>
              <a:buNone/>
              <a:defRPr sz="2400"/>
            </a:lvl2pPr>
            <a:lvl3pPr marL="0" indent="0" algn="r">
              <a:buNone/>
              <a:defRPr sz="2400"/>
            </a:lvl3pPr>
            <a:lvl4pPr marL="0" indent="0" algn="r">
              <a:buNone/>
              <a:defRPr sz="2400"/>
            </a:lvl4pPr>
            <a:lvl5pPr marL="0" indent="0" algn="r">
              <a:buNone/>
              <a:defRPr sz="2400"/>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14" name="Tekstvak 13"/>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17936908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edachten tekst">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8" cy="6857572"/>
          </a:xfrm>
          <a:prstGeom prst="rect">
            <a:avLst/>
          </a:prstGeom>
        </p:spPr>
      </p:pic>
      <p:sp>
        <p:nvSpPr>
          <p:cNvPr id="7" name="Tijdelijke aanduiding voor tekst 10"/>
          <p:cNvSpPr>
            <a:spLocks noGrp="1"/>
          </p:cNvSpPr>
          <p:nvPr>
            <p:ph type="body" sz="quarter" idx="13"/>
          </p:nvPr>
        </p:nvSpPr>
        <p:spPr>
          <a:xfrm flipH="1">
            <a:off x="1512946" y="2191249"/>
            <a:ext cx="2844000" cy="2844000"/>
          </a:xfrm>
          <a:prstGeom prst="teardrop">
            <a:avLst/>
          </a:prstGeom>
        </p:spPr>
        <p:txBody>
          <a:bodyPr anchor="ctr" anchorCtr="0"/>
          <a:lstStyle>
            <a:lvl1pPr>
              <a:lnSpc>
                <a:spcPct val="109000"/>
              </a:lnSpc>
              <a:defRPr sz="1600">
                <a:solidFill>
                  <a:schemeClr val="bg1"/>
                </a:solidFill>
              </a:defRPr>
            </a:lvl1pPr>
            <a:lvl2pPr>
              <a:lnSpc>
                <a:spcPct val="109000"/>
              </a:lnSpc>
              <a:defRPr sz="1600"/>
            </a:lvl2pPr>
            <a:lvl3pPr>
              <a:lnSpc>
                <a:spcPct val="109000"/>
              </a:lnSpc>
              <a:defRPr sz="1600"/>
            </a:lvl3pPr>
            <a:lvl4pPr>
              <a:lnSpc>
                <a:spcPct val="109000"/>
              </a:lnSpc>
              <a:defRPr sz="1600"/>
            </a:lvl4pPr>
            <a:lvl5pPr>
              <a:lnSpc>
                <a:spcPct val="109000"/>
              </a:lnSpc>
              <a:defRPr sz="1600"/>
            </a:lvl5pPr>
          </a:lstStyle>
          <a:p>
            <a:pPr lvl="0"/>
            <a:r>
              <a:rPr lang="nl-NL"/>
              <a:t>Tekststijl van het model bewerken</a:t>
            </a:r>
          </a:p>
        </p:txBody>
      </p:sp>
      <p:sp>
        <p:nvSpPr>
          <p:cNvPr id="8" name="Tijdelijke aanduiding voor tekst 10"/>
          <p:cNvSpPr>
            <a:spLocks noGrp="1"/>
          </p:cNvSpPr>
          <p:nvPr>
            <p:ph type="body" sz="quarter" idx="14"/>
          </p:nvPr>
        </p:nvSpPr>
        <p:spPr>
          <a:xfrm rot="16200000" flipH="1">
            <a:off x="5376802" y="605625"/>
            <a:ext cx="2844000" cy="2844000"/>
          </a:xfrm>
          <a:prstGeom prst="teardrop">
            <a:avLst/>
          </a:prstGeom>
        </p:spPr>
        <p:txBody>
          <a:bodyPr vert="vert" anchor="ctr" anchorCtr="0"/>
          <a:lstStyle>
            <a:lvl1pPr>
              <a:lnSpc>
                <a:spcPct val="109000"/>
              </a:lnSpc>
              <a:defRPr sz="1600">
                <a:solidFill>
                  <a:schemeClr val="bg1"/>
                </a:solidFill>
              </a:defRPr>
            </a:lvl1pPr>
            <a:lvl2pPr>
              <a:lnSpc>
                <a:spcPct val="109000"/>
              </a:lnSpc>
              <a:defRPr sz="1600"/>
            </a:lvl2pPr>
            <a:lvl3pPr>
              <a:lnSpc>
                <a:spcPct val="109000"/>
              </a:lnSpc>
              <a:defRPr sz="1600"/>
            </a:lvl3pPr>
            <a:lvl4pPr>
              <a:lnSpc>
                <a:spcPct val="109000"/>
              </a:lnSpc>
              <a:defRPr sz="1600"/>
            </a:lvl4pPr>
            <a:lvl5pPr>
              <a:lnSpc>
                <a:spcPct val="109000"/>
              </a:lnSpc>
              <a:defRPr sz="1600"/>
            </a:lvl5pPr>
          </a:lstStyle>
          <a:p>
            <a:pPr lvl="0"/>
            <a:r>
              <a:rPr lang="nl-NL"/>
              <a:t>Tekststijl van het model bewerken</a:t>
            </a:r>
          </a:p>
        </p:txBody>
      </p:sp>
    </p:spTree>
    <p:extLst>
      <p:ext uri="{BB962C8B-B14F-4D97-AF65-F5344CB8AC3E}">
        <p14:creationId xmlns:p14="http://schemas.microsoft.com/office/powerpoint/2010/main" val="883200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in in druppel">
    <p:spTree>
      <p:nvGrpSpPr>
        <p:cNvPr id="1" name=""/>
        <p:cNvGrpSpPr/>
        <p:nvPr/>
      </p:nvGrpSpPr>
      <p:grpSpPr>
        <a:xfrm>
          <a:off x="0" y="0"/>
          <a:ext cx="0" cy="0"/>
          <a:chOff x="0" y="0"/>
          <a:chExt cx="0" cy="0"/>
        </a:xfrm>
      </p:grpSpPr>
      <p:sp>
        <p:nvSpPr>
          <p:cNvPr id="6" name="Tijdelijke aanduiding voor tekst 10"/>
          <p:cNvSpPr>
            <a:spLocks noGrp="1"/>
          </p:cNvSpPr>
          <p:nvPr>
            <p:ph type="body" sz="quarter" idx="13"/>
          </p:nvPr>
        </p:nvSpPr>
        <p:spPr>
          <a:xfrm>
            <a:off x="1684825" y="719959"/>
            <a:ext cx="5580000" cy="5580000"/>
          </a:xfrm>
          <a:prstGeom prst="teardrop">
            <a:avLst/>
          </a:prstGeom>
          <a:solidFill>
            <a:schemeClr val="tx2"/>
          </a:solidFill>
        </p:spPr>
        <p:txBody>
          <a:bodyPr lIns="216000" anchor="ctr" anchorCtr="0"/>
          <a:lstStyle>
            <a:lvl1pPr>
              <a:lnSpc>
                <a:spcPct val="109000"/>
              </a:lnSpc>
              <a:defRPr sz="2400" b="1" baseline="0">
                <a:solidFill>
                  <a:schemeClr val="bg1"/>
                </a:solidFill>
              </a:defRPr>
            </a:lvl1pPr>
            <a:lvl2pPr marL="270000" indent="-270000">
              <a:lnSpc>
                <a:spcPct val="109000"/>
              </a:lnSpc>
              <a:buSzPct val="75000"/>
              <a:buFontTx/>
              <a:buBlip>
                <a:blip r:embed="rId2"/>
              </a:buBlip>
              <a:defRPr sz="2400">
                <a:solidFill>
                  <a:schemeClr val="bg1"/>
                </a:solidFill>
              </a:defRPr>
            </a:lvl2pPr>
            <a:lvl3pPr marL="540000" indent="-270000">
              <a:lnSpc>
                <a:spcPct val="109000"/>
              </a:lnSpc>
              <a:defRPr sz="2400">
                <a:solidFill>
                  <a:schemeClr val="bg1"/>
                </a:solidFill>
              </a:defRPr>
            </a:lvl3pPr>
            <a:lvl4pPr marL="540000" indent="-270000">
              <a:lnSpc>
                <a:spcPct val="109000"/>
              </a:lnSpc>
              <a:defRPr sz="2400">
                <a:solidFill>
                  <a:schemeClr val="bg1"/>
                </a:solidFill>
              </a:defRPr>
            </a:lvl4pPr>
            <a:lvl5pPr>
              <a:lnSpc>
                <a:spcPct val="109000"/>
              </a:lnSpc>
              <a:defRPr sz="1600"/>
            </a:lvl5pPr>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p:txBody>
      </p:sp>
      <p:sp>
        <p:nvSpPr>
          <p:cNvPr id="7" name="Tekstvak 6"/>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4263287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fbeelding in druppel">
    <p:spTree>
      <p:nvGrpSpPr>
        <p:cNvPr id="1" name=""/>
        <p:cNvGrpSpPr/>
        <p:nvPr/>
      </p:nvGrpSpPr>
      <p:grpSpPr>
        <a:xfrm>
          <a:off x="0" y="0"/>
          <a:ext cx="0" cy="0"/>
          <a:chOff x="0" y="0"/>
          <a:chExt cx="0" cy="0"/>
        </a:xfrm>
      </p:grpSpPr>
      <p:sp>
        <p:nvSpPr>
          <p:cNvPr id="3" name="Tijdelijke aanduiding voor afbeelding 2"/>
          <p:cNvSpPr>
            <a:spLocks noGrp="1"/>
          </p:cNvSpPr>
          <p:nvPr>
            <p:ph type="pic" sz="quarter" idx="14"/>
          </p:nvPr>
        </p:nvSpPr>
        <p:spPr>
          <a:xfrm>
            <a:off x="1684825" y="719959"/>
            <a:ext cx="5580000" cy="5580000"/>
          </a:xfrm>
          <a:prstGeom prst="teardrop">
            <a:avLst/>
          </a:prstGeom>
        </p:spPr>
        <p:txBody>
          <a:bodyPr/>
          <a:lstStyle/>
          <a:p>
            <a:r>
              <a:rPr lang="nl-NL"/>
              <a:t>Klik op het pictogram als u een afbeelding wilt toevoegen</a:t>
            </a:r>
          </a:p>
        </p:txBody>
      </p:sp>
      <p:sp>
        <p:nvSpPr>
          <p:cNvPr id="6" name="Tekstvak 5"/>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23653213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fbeelding en tekst in druppel">
    <p:spTree>
      <p:nvGrpSpPr>
        <p:cNvPr id="1" name=""/>
        <p:cNvGrpSpPr/>
        <p:nvPr/>
      </p:nvGrpSpPr>
      <p:grpSpPr>
        <a:xfrm>
          <a:off x="0" y="0"/>
          <a:ext cx="0" cy="0"/>
          <a:chOff x="0" y="0"/>
          <a:chExt cx="0" cy="0"/>
        </a:xfrm>
      </p:grpSpPr>
      <p:sp>
        <p:nvSpPr>
          <p:cNvPr id="6" name="Tijdelijke aanduiding voor tekst 10"/>
          <p:cNvSpPr>
            <a:spLocks noGrp="1"/>
          </p:cNvSpPr>
          <p:nvPr>
            <p:ph type="body" sz="quarter" idx="13"/>
          </p:nvPr>
        </p:nvSpPr>
        <p:spPr>
          <a:xfrm>
            <a:off x="1684825" y="719959"/>
            <a:ext cx="5580000" cy="5580000"/>
          </a:xfrm>
          <a:prstGeom prst="teardrop">
            <a:avLst/>
          </a:prstGeom>
          <a:noFill/>
        </p:spPr>
        <p:txBody>
          <a:bodyPr lIns="216000" anchor="ctr" anchorCtr="0"/>
          <a:lstStyle>
            <a:lvl1pPr>
              <a:lnSpc>
                <a:spcPct val="109000"/>
              </a:lnSpc>
              <a:defRPr sz="2400" b="1" baseline="0">
                <a:solidFill>
                  <a:schemeClr val="bg1"/>
                </a:solidFill>
              </a:defRPr>
            </a:lvl1pPr>
            <a:lvl2pPr marL="270000" indent="-270000">
              <a:lnSpc>
                <a:spcPct val="109000"/>
              </a:lnSpc>
              <a:buSzPct val="75000"/>
              <a:buFontTx/>
              <a:buBlip>
                <a:blip r:embed="rId2"/>
              </a:buBlip>
              <a:defRPr sz="2400">
                <a:solidFill>
                  <a:schemeClr val="bg1"/>
                </a:solidFill>
              </a:defRPr>
            </a:lvl2pPr>
            <a:lvl3pPr marL="540000" indent="-270000">
              <a:lnSpc>
                <a:spcPct val="109000"/>
              </a:lnSpc>
              <a:defRPr sz="2400">
                <a:solidFill>
                  <a:schemeClr val="bg1"/>
                </a:solidFill>
              </a:defRPr>
            </a:lvl3pPr>
            <a:lvl4pPr marL="540000" indent="-270000">
              <a:lnSpc>
                <a:spcPct val="109000"/>
              </a:lnSpc>
              <a:defRPr sz="2400">
                <a:solidFill>
                  <a:schemeClr val="bg1"/>
                </a:solidFill>
              </a:defRPr>
            </a:lvl4pPr>
            <a:lvl5pPr>
              <a:lnSpc>
                <a:spcPct val="109000"/>
              </a:lnSpc>
              <a:defRPr sz="1600"/>
            </a:lvl5pPr>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p:txBody>
      </p:sp>
      <p:sp>
        <p:nvSpPr>
          <p:cNvPr id="3" name="Tijdelijke aanduiding voor afbeelding 2"/>
          <p:cNvSpPr>
            <a:spLocks noGrp="1"/>
          </p:cNvSpPr>
          <p:nvPr>
            <p:ph type="pic" sz="quarter" idx="14"/>
          </p:nvPr>
        </p:nvSpPr>
        <p:spPr>
          <a:xfrm>
            <a:off x="1684825" y="719959"/>
            <a:ext cx="5580000" cy="5580000"/>
          </a:xfrm>
          <a:prstGeom prst="teardrop">
            <a:avLst/>
          </a:prstGeom>
        </p:spPr>
        <p:txBody>
          <a:bodyPr/>
          <a:lstStyle/>
          <a:p>
            <a:r>
              <a:rPr lang="nl-NL"/>
              <a:t>Klik op het pictogram als u een afbeelding wilt toevoegen</a:t>
            </a:r>
          </a:p>
        </p:txBody>
      </p:sp>
      <p:sp>
        <p:nvSpPr>
          <p:cNvPr id="7" name="Tekstvak 6"/>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3336398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eeld, oordeel, besluit">
    <p:spTree>
      <p:nvGrpSpPr>
        <p:cNvPr id="1" name=""/>
        <p:cNvGrpSpPr/>
        <p:nvPr/>
      </p:nvGrpSpPr>
      <p:grpSpPr>
        <a:xfrm>
          <a:off x="0" y="0"/>
          <a:ext cx="0" cy="0"/>
          <a:chOff x="0" y="0"/>
          <a:chExt cx="0" cy="0"/>
        </a:xfrm>
      </p:grpSpPr>
      <p:sp>
        <p:nvSpPr>
          <p:cNvPr id="3" name="Tijdelijke aanduiding voor tekst 2"/>
          <p:cNvSpPr>
            <a:spLocks noGrp="1"/>
          </p:cNvSpPr>
          <p:nvPr>
            <p:ph type="body" sz="quarter" idx="16"/>
          </p:nvPr>
        </p:nvSpPr>
        <p:spPr>
          <a:xfrm>
            <a:off x="720000" y="4075184"/>
            <a:ext cx="7704000" cy="744538"/>
          </a:xfrm>
        </p:spPr>
        <p:txBody>
          <a:bodyPr wrap="none"/>
          <a:lstStyle>
            <a:lvl1pPr algn="ctr">
              <a:defRPr sz="5500" b="1">
                <a:solidFill>
                  <a:schemeClr val="tx2"/>
                </a:solidFill>
              </a:defRPr>
            </a:lvl1pPr>
            <a:lvl2pPr marL="0" indent="0">
              <a:buFont typeface="Arial" panose="020B0604020202020204" pitchFamily="34" charset="0"/>
              <a:buNone/>
              <a:defRPr sz="5500" b="1">
                <a:solidFill>
                  <a:schemeClr val="tx2"/>
                </a:solidFill>
              </a:defRPr>
            </a:lvl2pPr>
            <a:lvl3pPr marL="0" indent="0">
              <a:buNone/>
              <a:defRPr sz="5500" b="1">
                <a:solidFill>
                  <a:schemeClr val="tx2"/>
                </a:solidFill>
              </a:defRPr>
            </a:lvl3pPr>
            <a:lvl4pPr marL="0" indent="0">
              <a:buNone/>
              <a:defRPr sz="5500" b="1">
                <a:solidFill>
                  <a:schemeClr val="tx2"/>
                </a:solidFill>
              </a:defRPr>
            </a:lvl4pPr>
            <a:lvl5pPr marL="0" indent="0">
              <a:buNone/>
              <a:defRPr sz="5500" b="1">
                <a:solidFill>
                  <a:schemeClr val="tx2"/>
                </a:solidFill>
              </a:defRPr>
            </a:lvl5pPr>
          </a:lstStyle>
          <a:p>
            <a:pPr lvl="0"/>
            <a:r>
              <a:rPr lang="nl-NL"/>
              <a:t>Tekststijl van het model bewerken</a:t>
            </a:r>
          </a:p>
        </p:txBody>
      </p:sp>
      <p:sp>
        <p:nvSpPr>
          <p:cNvPr id="7" name="Tijdelijke aanduiding voor tekst 10"/>
          <p:cNvSpPr>
            <a:spLocks noGrp="1"/>
          </p:cNvSpPr>
          <p:nvPr>
            <p:ph type="body" sz="quarter" idx="13"/>
          </p:nvPr>
        </p:nvSpPr>
        <p:spPr>
          <a:xfrm>
            <a:off x="715425" y="1597375"/>
            <a:ext cx="2448000" cy="2448000"/>
          </a:xfrm>
          <a:prstGeom prst="teardrop">
            <a:avLst/>
          </a:prstGeom>
          <a:solidFill>
            <a:schemeClr val="tx2"/>
          </a:solidFill>
        </p:spPr>
        <p:txBody>
          <a:bodyPr tIns="180000" anchor="t" anchorCtr="0"/>
          <a:lstStyle>
            <a:lvl1pPr marL="144000" indent="-144000">
              <a:lnSpc>
                <a:spcPts val="1500"/>
              </a:lnSpc>
              <a:buFont typeface="Calibri" panose="020F0502020204030204" pitchFamily="34" charset="0"/>
              <a:buChar char="–"/>
              <a:defRPr sz="1400"/>
            </a:lvl1pPr>
            <a:lvl2pPr marL="0" indent="0">
              <a:lnSpc>
                <a:spcPts val="1500"/>
              </a:lnSpc>
              <a:buFont typeface="Arial" panose="020B0604020202020204" pitchFamily="34" charset="0"/>
              <a:buNone/>
              <a:defRPr sz="1400">
                <a:solidFill>
                  <a:schemeClr val="bg1"/>
                </a:solidFill>
              </a:defRPr>
            </a:lvl2pPr>
            <a:lvl3pPr marL="180000">
              <a:lnSpc>
                <a:spcPts val="1500"/>
              </a:lnSpc>
              <a:defRPr sz="1400">
                <a:solidFill>
                  <a:schemeClr val="bg1"/>
                </a:solidFill>
              </a:defRPr>
            </a:lvl3pPr>
            <a:lvl4pPr marL="180000">
              <a:lnSpc>
                <a:spcPts val="1500"/>
              </a:lnSpc>
              <a:defRPr sz="1400">
                <a:solidFill>
                  <a:schemeClr val="bg1"/>
                </a:solidFill>
              </a:defRPr>
            </a:lvl4pPr>
            <a:lvl5pPr marL="180000">
              <a:lnSpc>
                <a:spcPts val="1500"/>
              </a:lnSpc>
              <a:defRPr sz="1400">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tekst 10"/>
          <p:cNvSpPr>
            <a:spLocks noGrp="1"/>
          </p:cNvSpPr>
          <p:nvPr>
            <p:ph type="body" sz="quarter" idx="14"/>
          </p:nvPr>
        </p:nvSpPr>
        <p:spPr>
          <a:xfrm>
            <a:off x="3348000" y="1597375"/>
            <a:ext cx="2448000" cy="2448000"/>
          </a:xfrm>
          <a:prstGeom prst="teardrop">
            <a:avLst/>
          </a:prstGeom>
          <a:solidFill>
            <a:schemeClr val="tx2"/>
          </a:solidFill>
        </p:spPr>
        <p:txBody>
          <a:bodyPr tIns="180000" anchor="t" anchorCtr="0"/>
          <a:lstStyle>
            <a:lvl1pPr marL="144000" indent="-144000">
              <a:lnSpc>
                <a:spcPts val="1500"/>
              </a:lnSpc>
              <a:buFont typeface="Calibri" panose="020F0502020204030204" pitchFamily="34" charset="0"/>
              <a:buChar char="–"/>
              <a:defRPr sz="1400"/>
            </a:lvl1pPr>
            <a:lvl2pPr marL="0" indent="0">
              <a:lnSpc>
                <a:spcPts val="1500"/>
              </a:lnSpc>
              <a:buFont typeface="Arial" panose="020B0604020202020204" pitchFamily="34" charset="0"/>
              <a:buNone/>
              <a:defRPr sz="1400">
                <a:solidFill>
                  <a:schemeClr val="bg1"/>
                </a:solidFill>
              </a:defRPr>
            </a:lvl2pPr>
            <a:lvl3pPr marL="180000">
              <a:lnSpc>
                <a:spcPts val="1500"/>
              </a:lnSpc>
              <a:defRPr sz="1400">
                <a:solidFill>
                  <a:schemeClr val="bg1"/>
                </a:solidFill>
              </a:defRPr>
            </a:lvl3pPr>
            <a:lvl4pPr marL="180000">
              <a:lnSpc>
                <a:spcPts val="1500"/>
              </a:lnSpc>
              <a:defRPr sz="1400">
                <a:solidFill>
                  <a:schemeClr val="bg1"/>
                </a:solidFill>
              </a:defRPr>
            </a:lvl4pPr>
            <a:lvl5pPr marL="180000">
              <a:lnSpc>
                <a:spcPts val="1500"/>
              </a:lnSpc>
              <a:defRPr sz="1400">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tekst 10"/>
          <p:cNvSpPr>
            <a:spLocks noGrp="1"/>
          </p:cNvSpPr>
          <p:nvPr>
            <p:ph type="body" sz="quarter" idx="15"/>
          </p:nvPr>
        </p:nvSpPr>
        <p:spPr>
          <a:xfrm>
            <a:off x="5940152" y="1597375"/>
            <a:ext cx="2448000" cy="2448000"/>
          </a:xfrm>
          <a:prstGeom prst="teardrop">
            <a:avLst/>
          </a:prstGeom>
          <a:solidFill>
            <a:schemeClr val="tx2"/>
          </a:solidFill>
        </p:spPr>
        <p:txBody>
          <a:bodyPr tIns="180000" anchor="t" anchorCtr="0"/>
          <a:lstStyle>
            <a:lvl1pPr marL="144000" indent="-144000">
              <a:lnSpc>
                <a:spcPts val="1500"/>
              </a:lnSpc>
              <a:buFont typeface="Calibri" panose="020F0502020204030204" pitchFamily="34" charset="0"/>
              <a:buChar char="–"/>
              <a:defRPr sz="1400"/>
            </a:lvl1pPr>
            <a:lvl2pPr marL="0" indent="0">
              <a:lnSpc>
                <a:spcPts val="1500"/>
              </a:lnSpc>
              <a:buFont typeface="Arial" panose="020B0604020202020204" pitchFamily="34" charset="0"/>
              <a:buNone/>
              <a:defRPr sz="1400">
                <a:solidFill>
                  <a:schemeClr val="bg1"/>
                </a:solidFill>
              </a:defRPr>
            </a:lvl2pPr>
            <a:lvl3pPr marL="180000">
              <a:lnSpc>
                <a:spcPts val="1500"/>
              </a:lnSpc>
              <a:defRPr sz="1400">
                <a:solidFill>
                  <a:schemeClr val="bg1"/>
                </a:solidFill>
              </a:defRPr>
            </a:lvl3pPr>
            <a:lvl4pPr marL="180000">
              <a:lnSpc>
                <a:spcPts val="1500"/>
              </a:lnSpc>
              <a:defRPr sz="1400">
                <a:solidFill>
                  <a:schemeClr val="bg1"/>
                </a:solidFill>
              </a:defRPr>
            </a:lvl4pPr>
            <a:lvl5pPr marL="180000">
              <a:lnSpc>
                <a:spcPts val="1500"/>
              </a:lnSpc>
              <a:defRPr sz="1400">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13" name="Tekstvak 12"/>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15931950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en 8 druppels tekst">
    <p:spTree>
      <p:nvGrpSpPr>
        <p:cNvPr id="1" name=""/>
        <p:cNvGrpSpPr/>
        <p:nvPr/>
      </p:nvGrpSpPr>
      <p:grpSpPr>
        <a:xfrm>
          <a:off x="0" y="0"/>
          <a:ext cx="0" cy="0"/>
          <a:chOff x="0" y="0"/>
          <a:chExt cx="0" cy="0"/>
        </a:xfrm>
      </p:grpSpPr>
      <p:sp>
        <p:nvSpPr>
          <p:cNvPr id="5" name="Titel 4"/>
          <p:cNvSpPr>
            <a:spLocks noGrp="1"/>
          </p:cNvSpPr>
          <p:nvPr>
            <p:ph type="title"/>
          </p:nvPr>
        </p:nvSpPr>
        <p:spPr/>
        <p:txBody>
          <a:bodyPr bIns="108000"/>
          <a:lstStyle>
            <a:lvl1pPr>
              <a:defRPr sz="3200">
                <a:solidFill>
                  <a:schemeClr val="tx1"/>
                </a:solidFill>
              </a:defRPr>
            </a:lvl1pPr>
          </a:lstStyle>
          <a:p>
            <a:r>
              <a:rPr lang="nl-NL"/>
              <a:t>Klik om de stijl te bewerken</a:t>
            </a:r>
          </a:p>
        </p:txBody>
      </p:sp>
      <p:sp>
        <p:nvSpPr>
          <p:cNvPr id="7" name="Tijdelijke aanduiding voor tekst 10"/>
          <p:cNvSpPr>
            <a:spLocks noGrp="1"/>
          </p:cNvSpPr>
          <p:nvPr>
            <p:ph type="body" sz="quarter" idx="13"/>
          </p:nvPr>
        </p:nvSpPr>
        <p:spPr>
          <a:xfrm>
            <a:off x="715020" y="1742400"/>
            <a:ext cx="1817675" cy="1817675"/>
          </a:xfrm>
          <a:prstGeom prst="teardrop">
            <a:avLst/>
          </a:prstGeom>
          <a:solidFill>
            <a:schemeClr val="tx2"/>
          </a:solidFill>
        </p:spPr>
        <p:txBody>
          <a:bodyPr tIns="252000" anchor="t" anchorCtr="0"/>
          <a:lstStyle>
            <a:lvl1pPr>
              <a:lnSpc>
                <a:spcPts val="1500"/>
              </a:lnSpc>
              <a:defRPr sz="1400" b="1">
                <a:solidFill>
                  <a:schemeClr val="bg1"/>
                </a:solidFill>
              </a:defRPr>
            </a:lvl1pPr>
            <a:lvl2pPr marL="180000" indent="-180000">
              <a:lnSpc>
                <a:spcPts val="1500"/>
              </a:lnSpc>
              <a:buFontTx/>
              <a:buBlip>
                <a:blip r:embed="rId2"/>
              </a:buBlip>
              <a:defRPr sz="1400" b="1">
                <a:solidFill>
                  <a:schemeClr val="bg1"/>
                </a:solidFill>
              </a:defRPr>
            </a:lvl2pPr>
            <a:lvl3pPr>
              <a:lnSpc>
                <a:spcPts val="1500"/>
              </a:lnSpc>
              <a:defRPr sz="1400" b="1">
                <a:solidFill>
                  <a:schemeClr val="bg1"/>
                </a:solidFill>
              </a:defRPr>
            </a:lvl3pPr>
            <a:lvl4pPr>
              <a:lnSpc>
                <a:spcPts val="1500"/>
              </a:lnSpc>
              <a:defRPr sz="1400" b="1">
                <a:solidFill>
                  <a:schemeClr val="bg1"/>
                </a:solidFill>
              </a:defRPr>
            </a:lvl4pPr>
            <a:lvl5pPr>
              <a:lnSpc>
                <a:spcPts val="1500"/>
              </a:lnSpc>
              <a:defRPr sz="1400" b="1">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tekst 10"/>
          <p:cNvSpPr>
            <a:spLocks noGrp="1"/>
          </p:cNvSpPr>
          <p:nvPr>
            <p:ph type="body" sz="quarter" idx="14"/>
          </p:nvPr>
        </p:nvSpPr>
        <p:spPr>
          <a:xfrm>
            <a:off x="2680117" y="1742400"/>
            <a:ext cx="1817675" cy="1817675"/>
          </a:xfrm>
          <a:prstGeom prst="teardrop">
            <a:avLst/>
          </a:prstGeom>
          <a:solidFill>
            <a:schemeClr val="tx2"/>
          </a:solidFill>
        </p:spPr>
        <p:txBody>
          <a:bodyPr tIns="252000" anchor="t" anchorCtr="0"/>
          <a:lstStyle>
            <a:lvl1pPr>
              <a:lnSpc>
                <a:spcPts val="1500"/>
              </a:lnSpc>
              <a:defRPr sz="1400" b="1">
                <a:solidFill>
                  <a:schemeClr val="bg1"/>
                </a:solidFill>
              </a:defRPr>
            </a:lvl1pPr>
            <a:lvl2pPr marL="180000" indent="-180000">
              <a:lnSpc>
                <a:spcPts val="1500"/>
              </a:lnSpc>
              <a:buFontTx/>
              <a:buBlip>
                <a:blip r:embed="rId2"/>
              </a:buBlip>
              <a:defRPr sz="1400" b="1">
                <a:solidFill>
                  <a:schemeClr val="bg1"/>
                </a:solidFill>
              </a:defRPr>
            </a:lvl2pPr>
            <a:lvl3pPr>
              <a:lnSpc>
                <a:spcPts val="1500"/>
              </a:lnSpc>
              <a:defRPr sz="1400" b="1">
                <a:solidFill>
                  <a:schemeClr val="bg1"/>
                </a:solidFill>
              </a:defRPr>
            </a:lvl3pPr>
            <a:lvl4pPr>
              <a:lnSpc>
                <a:spcPts val="1500"/>
              </a:lnSpc>
              <a:defRPr sz="1400" b="1">
                <a:solidFill>
                  <a:schemeClr val="bg1"/>
                </a:solidFill>
              </a:defRPr>
            </a:lvl4pPr>
            <a:lvl5pPr>
              <a:lnSpc>
                <a:spcPts val="1500"/>
              </a:lnSpc>
              <a:defRPr sz="1400" b="1">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tekst 10"/>
          <p:cNvSpPr>
            <a:spLocks noGrp="1"/>
          </p:cNvSpPr>
          <p:nvPr>
            <p:ph type="body" sz="quarter" idx="15"/>
          </p:nvPr>
        </p:nvSpPr>
        <p:spPr>
          <a:xfrm>
            <a:off x="4645214" y="1742400"/>
            <a:ext cx="1817675" cy="1817675"/>
          </a:xfrm>
          <a:prstGeom prst="teardrop">
            <a:avLst/>
          </a:prstGeom>
          <a:solidFill>
            <a:schemeClr val="tx2"/>
          </a:solidFill>
        </p:spPr>
        <p:txBody>
          <a:bodyPr tIns="252000" anchor="t" anchorCtr="0"/>
          <a:lstStyle>
            <a:lvl1pPr>
              <a:lnSpc>
                <a:spcPts val="1500"/>
              </a:lnSpc>
              <a:defRPr sz="1400" b="1">
                <a:solidFill>
                  <a:schemeClr val="bg1"/>
                </a:solidFill>
              </a:defRPr>
            </a:lvl1pPr>
            <a:lvl2pPr marL="180000" indent="-180000">
              <a:lnSpc>
                <a:spcPts val="1500"/>
              </a:lnSpc>
              <a:buFontTx/>
              <a:buBlip>
                <a:blip r:embed="rId2"/>
              </a:buBlip>
              <a:defRPr sz="1400" b="1">
                <a:solidFill>
                  <a:schemeClr val="bg1"/>
                </a:solidFill>
              </a:defRPr>
            </a:lvl2pPr>
            <a:lvl3pPr>
              <a:lnSpc>
                <a:spcPts val="1500"/>
              </a:lnSpc>
              <a:defRPr sz="1400" b="1">
                <a:solidFill>
                  <a:schemeClr val="bg1"/>
                </a:solidFill>
              </a:defRPr>
            </a:lvl3pPr>
            <a:lvl4pPr>
              <a:lnSpc>
                <a:spcPts val="1500"/>
              </a:lnSpc>
              <a:defRPr sz="1400" b="1">
                <a:solidFill>
                  <a:schemeClr val="bg1"/>
                </a:solidFill>
              </a:defRPr>
            </a:lvl4pPr>
            <a:lvl5pPr>
              <a:lnSpc>
                <a:spcPts val="1500"/>
              </a:lnSpc>
              <a:defRPr sz="1400" b="1">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tekst 10"/>
          <p:cNvSpPr>
            <a:spLocks noGrp="1"/>
          </p:cNvSpPr>
          <p:nvPr>
            <p:ph type="body" sz="quarter" idx="16"/>
          </p:nvPr>
        </p:nvSpPr>
        <p:spPr>
          <a:xfrm>
            <a:off x="6610312" y="1742400"/>
            <a:ext cx="1817675" cy="1817675"/>
          </a:xfrm>
          <a:prstGeom prst="teardrop">
            <a:avLst/>
          </a:prstGeom>
          <a:solidFill>
            <a:schemeClr val="tx2"/>
          </a:solidFill>
        </p:spPr>
        <p:txBody>
          <a:bodyPr tIns="252000" anchor="t" anchorCtr="0"/>
          <a:lstStyle>
            <a:lvl1pPr>
              <a:lnSpc>
                <a:spcPts val="1500"/>
              </a:lnSpc>
              <a:defRPr sz="1400" b="1">
                <a:solidFill>
                  <a:schemeClr val="bg1"/>
                </a:solidFill>
              </a:defRPr>
            </a:lvl1pPr>
            <a:lvl2pPr marL="180000" indent="-180000">
              <a:lnSpc>
                <a:spcPts val="1500"/>
              </a:lnSpc>
              <a:buFontTx/>
              <a:buBlip>
                <a:blip r:embed="rId2"/>
              </a:buBlip>
              <a:defRPr sz="1400" b="1">
                <a:solidFill>
                  <a:schemeClr val="bg1"/>
                </a:solidFill>
              </a:defRPr>
            </a:lvl2pPr>
            <a:lvl3pPr>
              <a:lnSpc>
                <a:spcPts val="1500"/>
              </a:lnSpc>
              <a:defRPr sz="1400" b="1">
                <a:solidFill>
                  <a:schemeClr val="bg1"/>
                </a:solidFill>
              </a:defRPr>
            </a:lvl3pPr>
            <a:lvl4pPr>
              <a:lnSpc>
                <a:spcPts val="1500"/>
              </a:lnSpc>
              <a:defRPr sz="1400" b="1">
                <a:solidFill>
                  <a:schemeClr val="bg1"/>
                </a:solidFill>
              </a:defRPr>
            </a:lvl4pPr>
            <a:lvl5pPr>
              <a:lnSpc>
                <a:spcPts val="1500"/>
              </a:lnSpc>
              <a:defRPr sz="1400" b="1">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tekst 10"/>
          <p:cNvSpPr>
            <a:spLocks noGrp="1"/>
          </p:cNvSpPr>
          <p:nvPr>
            <p:ph type="body" sz="quarter" idx="17"/>
          </p:nvPr>
        </p:nvSpPr>
        <p:spPr>
          <a:xfrm>
            <a:off x="694395" y="3708703"/>
            <a:ext cx="1817675" cy="1817675"/>
          </a:xfrm>
          <a:prstGeom prst="teardrop">
            <a:avLst/>
          </a:prstGeom>
          <a:solidFill>
            <a:schemeClr val="tx2"/>
          </a:solidFill>
        </p:spPr>
        <p:txBody>
          <a:bodyPr tIns="252000" anchor="t" anchorCtr="0"/>
          <a:lstStyle>
            <a:lvl1pPr>
              <a:lnSpc>
                <a:spcPts val="1500"/>
              </a:lnSpc>
              <a:defRPr sz="1400" b="1">
                <a:solidFill>
                  <a:schemeClr val="bg1"/>
                </a:solidFill>
              </a:defRPr>
            </a:lvl1pPr>
            <a:lvl2pPr marL="180000" indent="-180000">
              <a:lnSpc>
                <a:spcPts val="1500"/>
              </a:lnSpc>
              <a:buFontTx/>
              <a:buBlip>
                <a:blip r:embed="rId2"/>
              </a:buBlip>
              <a:defRPr sz="1400" b="1">
                <a:solidFill>
                  <a:schemeClr val="bg1"/>
                </a:solidFill>
              </a:defRPr>
            </a:lvl2pPr>
            <a:lvl3pPr>
              <a:lnSpc>
                <a:spcPts val="1500"/>
              </a:lnSpc>
              <a:defRPr sz="1400" b="1">
                <a:solidFill>
                  <a:schemeClr val="bg1"/>
                </a:solidFill>
              </a:defRPr>
            </a:lvl3pPr>
            <a:lvl4pPr>
              <a:lnSpc>
                <a:spcPts val="1500"/>
              </a:lnSpc>
              <a:defRPr sz="1400" b="1">
                <a:solidFill>
                  <a:schemeClr val="bg1"/>
                </a:solidFill>
              </a:defRPr>
            </a:lvl4pPr>
            <a:lvl5pPr>
              <a:lnSpc>
                <a:spcPts val="1500"/>
              </a:lnSpc>
              <a:defRPr sz="1400" b="1">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14" name="Tijdelijke aanduiding voor tekst 10"/>
          <p:cNvSpPr>
            <a:spLocks noGrp="1"/>
          </p:cNvSpPr>
          <p:nvPr>
            <p:ph type="body" sz="quarter" idx="18"/>
          </p:nvPr>
        </p:nvSpPr>
        <p:spPr>
          <a:xfrm>
            <a:off x="2659492" y="3708703"/>
            <a:ext cx="1817675" cy="1817675"/>
          </a:xfrm>
          <a:prstGeom prst="teardrop">
            <a:avLst/>
          </a:prstGeom>
          <a:solidFill>
            <a:schemeClr val="tx2"/>
          </a:solidFill>
        </p:spPr>
        <p:txBody>
          <a:bodyPr tIns="252000" anchor="t" anchorCtr="0"/>
          <a:lstStyle>
            <a:lvl1pPr>
              <a:lnSpc>
                <a:spcPts val="1500"/>
              </a:lnSpc>
              <a:defRPr sz="1400" b="1">
                <a:solidFill>
                  <a:schemeClr val="bg1"/>
                </a:solidFill>
              </a:defRPr>
            </a:lvl1pPr>
            <a:lvl2pPr marL="180000" indent="-180000">
              <a:lnSpc>
                <a:spcPts val="1500"/>
              </a:lnSpc>
              <a:buFontTx/>
              <a:buBlip>
                <a:blip r:embed="rId2"/>
              </a:buBlip>
              <a:defRPr sz="1400" b="1">
                <a:solidFill>
                  <a:schemeClr val="bg1"/>
                </a:solidFill>
              </a:defRPr>
            </a:lvl2pPr>
            <a:lvl3pPr>
              <a:lnSpc>
                <a:spcPts val="1500"/>
              </a:lnSpc>
              <a:defRPr sz="1400" b="1">
                <a:solidFill>
                  <a:schemeClr val="bg1"/>
                </a:solidFill>
              </a:defRPr>
            </a:lvl3pPr>
            <a:lvl4pPr>
              <a:lnSpc>
                <a:spcPts val="1500"/>
              </a:lnSpc>
              <a:defRPr sz="1400" b="1">
                <a:solidFill>
                  <a:schemeClr val="bg1"/>
                </a:solidFill>
              </a:defRPr>
            </a:lvl4pPr>
            <a:lvl5pPr>
              <a:lnSpc>
                <a:spcPts val="1500"/>
              </a:lnSpc>
              <a:defRPr sz="1400" b="1">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15" name="Tijdelijke aanduiding voor tekst 10"/>
          <p:cNvSpPr>
            <a:spLocks noGrp="1"/>
          </p:cNvSpPr>
          <p:nvPr>
            <p:ph type="body" sz="quarter" idx="19"/>
          </p:nvPr>
        </p:nvSpPr>
        <p:spPr>
          <a:xfrm>
            <a:off x="4624589" y="3708703"/>
            <a:ext cx="1817675" cy="1817675"/>
          </a:xfrm>
          <a:prstGeom prst="teardrop">
            <a:avLst/>
          </a:prstGeom>
          <a:solidFill>
            <a:schemeClr val="tx2"/>
          </a:solidFill>
        </p:spPr>
        <p:txBody>
          <a:bodyPr tIns="252000" anchor="t" anchorCtr="0"/>
          <a:lstStyle>
            <a:lvl1pPr>
              <a:lnSpc>
                <a:spcPts val="1500"/>
              </a:lnSpc>
              <a:defRPr sz="1400" b="1">
                <a:solidFill>
                  <a:schemeClr val="bg1"/>
                </a:solidFill>
              </a:defRPr>
            </a:lvl1pPr>
            <a:lvl2pPr marL="180000" indent="-180000">
              <a:lnSpc>
                <a:spcPts val="1500"/>
              </a:lnSpc>
              <a:buFontTx/>
              <a:buBlip>
                <a:blip r:embed="rId2"/>
              </a:buBlip>
              <a:defRPr sz="1400" b="1">
                <a:solidFill>
                  <a:schemeClr val="bg1"/>
                </a:solidFill>
              </a:defRPr>
            </a:lvl2pPr>
            <a:lvl3pPr>
              <a:lnSpc>
                <a:spcPts val="1500"/>
              </a:lnSpc>
              <a:defRPr sz="1400" b="1">
                <a:solidFill>
                  <a:schemeClr val="bg1"/>
                </a:solidFill>
              </a:defRPr>
            </a:lvl3pPr>
            <a:lvl4pPr>
              <a:lnSpc>
                <a:spcPts val="1500"/>
              </a:lnSpc>
              <a:defRPr sz="1400" b="1">
                <a:solidFill>
                  <a:schemeClr val="bg1"/>
                </a:solidFill>
              </a:defRPr>
            </a:lvl4pPr>
            <a:lvl5pPr>
              <a:lnSpc>
                <a:spcPts val="1500"/>
              </a:lnSpc>
              <a:defRPr sz="1400" b="1">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16" name="Tijdelijke aanduiding voor tekst 10"/>
          <p:cNvSpPr>
            <a:spLocks noGrp="1"/>
          </p:cNvSpPr>
          <p:nvPr>
            <p:ph type="body" sz="quarter" idx="20"/>
          </p:nvPr>
        </p:nvSpPr>
        <p:spPr>
          <a:xfrm>
            <a:off x="6589687" y="3708703"/>
            <a:ext cx="1817675" cy="1817675"/>
          </a:xfrm>
          <a:prstGeom prst="teardrop">
            <a:avLst/>
          </a:prstGeom>
          <a:solidFill>
            <a:schemeClr val="tx2"/>
          </a:solidFill>
        </p:spPr>
        <p:txBody>
          <a:bodyPr tIns="252000" anchor="t" anchorCtr="0"/>
          <a:lstStyle>
            <a:lvl1pPr>
              <a:lnSpc>
                <a:spcPts val="1500"/>
              </a:lnSpc>
              <a:defRPr sz="1400" b="1">
                <a:solidFill>
                  <a:schemeClr val="bg1"/>
                </a:solidFill>
              </a:defRPr>
            </a:lvl1pPr>
            <a:lvl2pPr marL="180000" indent="-180000">
              <a:lnSpc>
                <a:spcPts val="1500"/>
              </a:lnSpc>
              <a:buFontTx/>
              <a:buBlip>
                <a:blip r:embed="rId2"/>
              </a:buBlip>
              <a:defRPr sz="1400" b="1">
                <a:solidFill>
                  <a:schemeClr val="bg1"/>
                </a:solidFill>
              </a:defRPr>
            </a:lvl2pPr>
            <a:lvl3pPr>
              <a:lnSpc>
                <a:spcPts val="1500"/>
              </a:lnSpc>
              <a:defRPr sz="1400" b="1">
                <a:solidFill>
                  <a:schemeClr val="bg1"/>
                </a:solidFill>
              </a:defRPr>
            </a:lvl3pPr>
            <a:lvl4pPr>
              <a:lnSpc>
                <a:spcPts val="1500"/>
              </a:lnSpc>
              <a:defRPr sz="1400" b="1">
                <a:solidFill>
                  <a:schemeClr val="bg1"/>
                </a:solidFill>
              </a:defRPr>
            </a:lvl4pPr>
            <a:lvl5pPr>
              <a:lnSpc>
                <a:spcPts val="1500"/>
              </a:lnSpc>
              <a:defRPr sz="1400" b="1">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18" name="Tekstvak 17"/>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33007685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druppels met tekst">
    <p:spTree>
      <p:nvGrpSpPr>
        <p:cNvPr id="1" name=""/>
        <p:cNvGrpSpPr/>
        <p:nvPr/>
      </p:nvGrpSpPr>
      <p:grpSpPr>
        <a:xfrm>
          <a:off x="0" y="0"/>
          <a:ext cx="0" cy="0"/>
          <a:chOff x="0" y="0"/>
          <a:chExt cx="0" cy="0"/>
        </a:xfrm>
      </p:grpSpPr>
      <p:sp>
        <p:nvSpPr>
          <p:cNvPr id="7" name="Tijdelijke aanduiding voor tekst 10"/>
          <p:cNvSpPr>
            <a:spLocks noGrp="1"/>
          </p:cNvSpPr>
          <p:nvPr>
            <p:ph type="body" sz="quarter" idx="13"/>
          </p:nvPr>
        </p:nvSpPr>
        <p:spPr>
          <a:xfrm rot="16200000" flipH="1">
            <a:off x="715020" y="2388670"/>
            <a:ext cx="1817675" cy="1817675"/>
          </a:xfrm>
          <a:prstGeom prst="teardrop">
            <a:avLst/>
          </a:prstGeom>
          <a:solidFill>
            <a:schemeClr val="tx2"/>
          </a:solidFill>
        </p:spPr>
        <p:txBody>
          <a:bodyPr vert="vert" lIns="0" rIns="0" anchor="ctr" anchorCtr="0"/>
          <a:lstStyle>
            <a:lvl1pPr>
              <a:lnSpc>
                <a:spcPts val="1500"/>
              </a:lnSpc>
              <a:defRPr sz="1400" b="0">
                <a:solidFill>
                  <a:schemeClr val="tx1"/>
                </a:solidFill>
              </a:defRPr>
            </a:lvl1pPr>
            <a:lvl2pPr marL="180000" indent="-180000">
              <a:lnSpc>
                <a:spcPts val="1500"/>
              </a:lnSpc>
              <a:buFontTx/>
              <a:buBlip>
                <a:blip r:embed="rId2"/>
              </a:buBlip>
              <a:defRPr sz="1400" b="0">
                <a:solidFill>
                  <a:schemeClr val="tx1"/>
                </a:solidFill>
              </a:defRPr>
            </a:lvl2pPr>
            <a:lvl3pPr>
              <a:lnSpc>
                <a:spcPts val="1500"/>
              </a:lnSpc>
              <a:defRPr sz="1400" b="0">
                <a:solidFill>
                  <a:schemeClr val="tx1"/>
                </a:solidFill>
              </a:defRPr>
            </a:lvl3pPr>
            <a:lvl4pPr>
              <a:lnSpc>
                <a:spcPts val="1500"/>
              </a:lnSpc>
              <a:defRPr sz="1400" b="0">
                <a:solidFill>
                  <a:schemeClr val="tx1"/>
                </a:solidFill>
              </a:defRPr>
            </a:lvl4pPr>
            <a:lvl5pPr>
              <a:lnSpc>
                <a:spcPts val="1500"/>
              </a:lnSpc>
              <a:defRPr sz="1400" b="0">
                <a:solidFill>
                  <a:schemeClr val="tx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tekst 10"/>
          <p:cNvSpPr>
            <a:spLocks noGrp="1"/>
          </p:cNvSpPr>
          <p:nvPr>
            <p:ph type="body" sz="quarter" idx="14"/>
          </p:nvPr>
        </p:nvSpPr>
        <p:spPr>
          <a:xfrm flipH="1">
            <a:off x="2680117" y="2388670"/>
            <a:ext cx="1817675" cy="1817675"/>
          </a:xfrm>
          <a:prstGeom prst="teardrop">
            <a:avLst/>
          </a:prstGeom>
          <a:solidFill>
            <a:schemeClr val="tx2"/>
          </a:solidFill>
        </p:spPr>
        <p:txBody>
          <a:bodyPr tIns="0" anchor="ctr" anchorCtr="0"/>
          <a:lstStyle>
            <a:lvl1pPr>
              <a:lnSpc>
                <a:spcPts val="1500"/>
              </a:lnSpc>
              <a:defRPr sz="1400" b="0">
                <a:solidFill>
                  <a:schemeClr val="tx1"/>
                </a:solidFill>
              </a:defRPr>
            </a:lvl1pPr>
            <a:lvl2pPr marL="180000" indent="-180000">
              <a:lnSpc>
                <a:spcPts val="1500"/>
              </a:lnSpc>
              <a:buFontTx/>
              <a:buBlip>
                <a:blip r:embed="rId2"/>
              </a:buBlip>
              <a:defRPr sz="1400" b="0">
                <a:solidFill>
                  <a:schemeClr val="tx1"/>
                </a:solidFill>
              </a:defRPr>
            </a:lvl2pPr>
            <a:lvl3pPr>
              <a:lnSpc>
                <a:spcPts val="1500"/>
              </a:lnSpc>
              <a:defRPr sz="1400" b="0">
                <a:solidFill>
                  <a:schemeClr val="tx1"/>
                </a:solidFill>
              </a:defRPr>
            </a:lvl3pPr>
            <a:lvl4pPr>
              <a:lnSpc>
                <a:spcPts val="1500"/>
              </a:lnSpc>
              <a:defRPr sz="1400" b="0">
                <a:solidFill>
                  <a:schemeClr val="tx1"/>
                </a:solidFill>
              </a:defRPr>
            </a:lvl4pPr>
            <a:lvl5pPr>
              <a:lnSpc>
                <a:spcPts val="1500"/>
              </a:lnSpc>
              <a:defRPr sz="1400" b="0">
                <a:solidFill>
                  <a:schemeClr val="tx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tekst 10"/>
          <p:cNvSpPr>
            <a:spLocks noGrp="1"/>
          </p:cNvSpPr>
          <p:nvPr>
            <p:ph type="body" sz="quarter" idx="15"/>
          </p:nvPr>
        </p:nvSpPr>
        <p:spPr>
          <a:xfrm>
            <a:off x="4645214" y="2388670"/>
            <a:ext cx="1817675" cy="1817675"/>
          </a:xfrm>
          <a:prstGeom prst="teardrop">
            <a:avLst/>
          </a:prstGeom>
          <a:solidFill>
            <a:schemeClr val="tx2"/>
          </a:solidFill>
        </p:spPr>
        <p:txBody>
          <a:bodyPr lIns="0" tIns="0" rIns="0" anchor="ctr" anchorCtr="0"/>
          <a:lstStyle>
            <a:lvl1pPr>
              <a:lnSpc>
                <a:spcPts val="1500"/>
              </a:lnSpc>
              <a:defRPr sz="1400" b="0">
                <a:solidFill>
                  <a:schemeClr val="tx1"/>
                </a:solidFill>
              </a:defRPr>
            </a:lvl1pPr>
            <a:lvl2pPr marL="180000" indent="-180000">
              <a:lnSpc>
                <a:spcPts val="1500"/>
              </a:lnSpc>
              <a:buFontTx/>
              <a:buBlip>
                <a:blip r:embed="rId2"/>
              </a:buBlip>
              <a:defRPr sz="1400" b="0">
                <a:solidFill>
                  <a:schemeClr val="tx1"/>
                </a:solidFill>
              </a:defRPr>
            </a:lvl2pPr>
            <a:lvl3pPr>
              <a:lnSpc>
                <a:spcPts val="1500"/>
              </a:lnSpc>
              <a:defRPr sz="1400" b="0">
                <a:solidFill>
                  <a:schemeClr val="tx1"/>
                </a:solidFill>
              </a:defRPr>
            </a:lvl3pPr>
            <a:lvl4pPr>
              <a:lnSpc>
                <a:spcPts val="1500"/>
              </a:lnSpc>
              <a:defRPr sz="1400" b="0">
                <a:solidFill>
                  <a:schemeClr val="tx1"/>
                </a:solidFill>
              </a:defRPr>
            </a:lvl4pPr>
            <a:lvl5pPr>
              <a:lnSpc>
                <a:spcPts val="1500"/>
              </a:lnSpc>
              <a:defRPr sz="1400" b="0">
                <a:solidFill>
                  <a:schemeClr val="tx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tekst 10"/>
          <p:cNvSpPr>
            <a:spLocks noGrp="1"/>
          </p:cNvSpPr>
          <p:nvPr>
            <p:ph type="body" sz="quarter" idx="16"/>
          </p:nvPr>
        </p:nvSpPr>
        <p:spPr>
          <a:xfrm rot="5400000">
            <a:off x="6610312" y="2388670"/>
            <a:ext cx="1817675" cy="1817675"/>
          </a:xfrm>
          <a:prstGeom prst="teardrop">
            <a:avLst/>
          </a:prstGeom>
          <a:solidFill>
            <a:schemeClr val="tx2"/>
          </a:solidFill>
        </p:spPr>
        <p:txBody>
          <a:bodyPr vert="vert270" lIns="0" rIns="0" anchor="ctr" anchorCtr="0"/>
          <a:lstStyle>
            <a:lvl1pPr>
              <a:lnSpc>
                <a:spcPts val="1500"/>
              </a:lnSpc>
              <a:defRPr sz="1400" b="0">
                <a:solidFill>
                  <a:schemeClr val="tx1"/>
                </a:solidFill>
              </a:defRPr>
            </a:lvl1pPr>
            <a:lvl2pPr marL="180000" indent="-180000">
              <a:lnSpc>
                <a:spcPts val="1500"/>
              </a:lnSpc>
              <a:buFontTx/>
              <a:buBlip>
                <a:blip r:embed="rId2"/>
              </a:buBlip>
              <a:defRPr sz="1400" b="0">
                <a:solidFill>
                  <a:schemeClr val="tx1"/>
                </a:solidFill>
              </a:defRPr>
            </a:lvl2pPr>
            <a:lvl3pPr>
              <a:lnSpc>
                <a:spcPts val="1500"/>
              </a:lnSpc>
              <a:defRPr sz="1400" b="0">
                <a:solidFill>
                  <a:schemeClr val="tx1"/>
                </a:solidFill>
              </a:defRPr>
            </a:lvl3pPr>
            <a:lvl4pPr>
              <a:lnSpc>
                <a:spcPts val="1500"/>
              </a:lnSpc>
              <a:defRPr sz="1400" b="0">
                <a:solidFill>
                  <a:schemeClr val="tx1"/>
                </a:solidFill>
              </a:defRPr>
            </a:lvl4pPr>
            <a:lvl5pPr>
              <a:lnSpc>
                <a:spcPts val="1500"/>
              </a:lnSpc>
              <a:defRPr sz="1400" b="0">
                <a:solidFill>
                  <a:schemeClr val="tx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13" name="Tekstvak 12"/>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28817593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druppels met witte tekst">
    <p:spTree>
      <p:nvGrpSpPr>
        <p:cNvPr id="1" name=""/>
        <p:cNvGrpSpPr/>
        <p:nvPr/>
      </p:nvGrpSpPr>
      <p:grpSpPr>
        <a:xfrm>
          <a:off x="0" y="0"/>
          <a:ext cx="0" cy="0"/>
          <a:chOff x="0" y="0"/>
          <a:chExt cx="0" cy="0"/>
        </a:xfrm>
      </p:grpSpPr>
      <p:sp>
        <p:nvSpPr>
          <p:cNvPr id="7" name="Tijdelijke aanduiding voor tekst 10"/>
          <p:cNvSpPr>
            <a:spLocks noGrp="1"/>
          </p:cNvSpPr>
          <p:nvPr>
            <p:ph type="body" sz="quarter" idx="13"/>
          </p:nvPr>
        </p:nvSpPr>
        <p:spPr>
          <a:xfrm rot="16200000" flipH="1">
            <a:off x="715020" y="2388670"/>
            <a:ext cx="1817675" cy="1817675"/>
          </a:xfrm>
          <a:prstGeom prst="teardrop">
            <a:avLst/>
          </a:prstGeom>
          <a:solidFill>
            <a:schemeClr val="tx2"/>
          </a:solidFill>
        </p:spPr>
        <p:txBody>
          <a:bodyPr vert="vert" lIns="0" rIns="0" anchor="ctr" anchorCtr="0"/>
          <a:lstStyle>
            <a:lvl1pPr>
              <a:lnSpc>
                <a:spcPts val="1500"/>
              </a:lnSpc>
              <a:defRPr sz="1400" b="1">
                <a:solidFill>
                  <a:schemeClr val="bg2"/>
                </a:solidFill>
              </a:defRPr>
            </a:lvl1pPr>
            <a:lvl2pPr marL="180000" indent="-180000">
              <a:lnSpc>
                <a:spcPts val="1500"/>
              </a:lnSpc>
              <a:buFontTx/>
              <a:buBlip>
                <a:blip r:embed="rId2"/>
              </a:buBlip>
              <a:defRPr sz="1400" b="1">
                <a:solidFill>
                  <a:schemeClr val="bg2"/>
                </a:solidFill>
              </a:defRPr>
            </a:lvl2pPr>
            <a:lvl3pPr marL="432000" indent="-180000">
              <a:lnSpc>
                <a:spcPts val="1500"/>
              </a:lnSpc>
              <a:defRPr sz="1400" b="1">
                <a:solidFill>
                  <a:schemeClr val="bg2"/>
                </a:solidFill>
              </a:defRPr>
            </a:lvl3pPr>
            <a:lvl4pPr marL="432000" indent="-180000">
              <a:lnSpc>
                <a:spcPts val="1500"/>
              </a:lnSpc>
              <a:defRPr sz="1400" b="1">
                <a:solidFill>
                  <a:schemeClr val="bg2"/>
                </a:solidFill>
              </a:defRPr>
            </a:lvl4pPr>
            <a:lvl5pPr marL="432000" indent="-180000">
              <a:lnSpc>
                <a:spcPts val="1500"/>
              </a:lnSpc>
              <a:defRPr sz="1400" b="1">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tekst 10"/>
          <p:cNvSpPr>
            <a:spLocks noGrp="1"/>
          </p:cNvSpPr>
          <p:nvPr>
            <p:ph type="body" sz="quarter" idx="14"/>
          </p:nvPr>
        </p:nvSpPr>
        <p:spPr>
          <a:xfrm flipH="1">
            <a:off x="2680117" y="2388670"/>
            <a:ext cx="1817675" cy="1817675"/>
          </a:xfrm>
          <a:prstGeom prst="teardrop">
            <a:avLst/>
          </a:prstGeom>
          <a:solidFill>
            <a:schemeClr val="tx2"/>
          </a:solidFill>
        </p:spPr>
        <p:txBody>
          <a:bodyPr tIns="0" anchor="ctr" anchorCtr="0"/>
          <a:lstStyle>
            <a:lvl1pPr>
              <a:lnSpc>
                <a:spcPts val="1500"/>
              </a:lnSpc>
              <a:defRPr sz="1400" b="1">
                <a:solidFill>
                  <a:schemeClr val="bg2"/>
                </a:solidFill>
              </a:defRPr>
            </a:lvl1pPr>
            <a:lvl2pPr marL="180000" indent="-180000">
              <a:lnSpc>
                <a:spcPts val="1500"/>
              </a:lnSpc>
              <a:buFontTx/>
              <a:buBlip>
                <a:blip r:embed="rId2"/>
              </a:buBlip>
              <a:defRPr sz="1400" b="1">
                <a:solidFill>
                  <a:schemeClr val="bg2"/>
                </a:solidFill>
              </a:defRPr>
            </a:lvl2pPr>
            <a:lvl3pPr marL="432000" indent="-180000">
              <a:lnSpc>
                <a:spcPts val="1500"/>
              </a:lnSpc>
              <a:defRPr sz="1400" b="1">
                <a:solidFill>
                  <a:schemeClr val="bg2"/>
                </a:solidFill>
              </a:defRPr>
            </a:lvl3pPr>
            <a:lvl4pPr marL="432000" indent="-180000">
              <a:lnSpc>
                <a:spcPts val="1500"/>
              </a:lnSpc>
              <a:defRPr sz="1400" b="1">
                <a:solidFill>
                  <a:schemeClr val="bg2"/>
                </a:solidFill>
              </a:defRPr>
            </a:lvl4pPr>
            <a:lvl5pPr marL="432000" indent="-180000">
              <a:lnSpc>
                <a:spcPts val="1500"/>
              </a:lnSpc>
              <a:defRPr sz="1400" b="1">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tekst 10"/>
          <p:cNvSpPr>
            <a:spLocks noGrp="1"/>
          </p:cNvSpPr>
          <p:nvPr>
            <p:ph type="body" sz="quarter" idx="15"/>
          </p:nvPr>
        </p:nvSpPr>
        <p:spPr>
          <a:xfrm>
            <a:off x="4645214" y="2388670"/>
            <a:ext cx="1817675" cy="1817675"/>
          </a:xfrm>
          <a:prstGeom prst="teardrop">
            <a:avLst/>
          </a:prstGeom>
          <a:solidFill>
            <a:schemeClr val="tx2"/>
          </a:solidFill>
        </p:spPr>
        <p:txBody>
          <a:bodyPr lIns="0" tIns="0" rIns="0" anchor="ctr" anchorCtr="0"/>
          <a:lstStyle>
            <a:lvl1pPr>
              <a:lnSpc>
                <a:spcPts val="1500"/>
              </a:lnSpc>
              <a:defRPr sz="1400" b="1">
                <a:solidFill>
                  <a:schemeClr val="bg2"/>
                </a:solidFill>
              </a:defRPr>
            </a:lvl1pPr>
            <a:lvl2pPr marL="180000" indent="-180000">
              <a:lnSpc>
                <a:spcPts val="1500"/>
              </a:lnSpc>
              <a:buFontTx/>
              <a:buBlip>
                <a:blip r:embed="rId2"/>
              </a:buBlip>
              <a:defRPr sz="1400" b="1">
                <a:solidFill>
                  <a:schemeClr val="bg2"/>
                </a:solidFill>
              </a:defRPr>
            </a:lvl2pPr>
            <a:lvl3pPr marL="432000" indent="-180000">
              <a:lnSpc>
                <a:spcPts val="1500"/>
              </a:lnSpc>
              <a:defRPr sz="1400" b="1">
                <a:solidFill>
                  <a:schemeClr val="bg2"/>
                </a:solidFill>
              </a:defRPr>
            </a:lvl3pPr>
            <a:lvl4pPr marL="432000" indent="-180000">
              <a:lnSpc>
                <a:spcPts val="1500"/>
              </a:lnSpc>
              <a:defRPr sz="1400" b="1">
                <a:solidFill>
                  <a:schemeClr val="bg2"/>
                </a:solidFill>
              </a:defRPr>
            </a:lvl4pPr>
            <a:lvl5pPr marL="432000" indent="-180000">
              <a:lnSpc>
                <a:spcPts val="1500"/>
              </a:lnSpc>
              <a:defRPr sz="1400" b="1">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tekst 10"/>
          <p:cNvSpPr>
            <a:spLocks noGrp="1"/>
          </p:cNvSpPr>
          <p:nvPr>
            <p:ph type="body" sz="quarter" idx="16"/>
          </p:nvPr>
        </p:nvSpPr>
        <p:spPr>
          <a:xfrm rot="5400000">
            <a:off x="6610312" y="2388670"/>
            <a:ext cx="1817675" cy="1817675"/>
          </a:xfrm>
          <a:prstGeom prst="teardrop">
            <a:avLst/>
          </a:prstGeom>
          <a:solidFill>
            <a:schemeClr val="tx2"/>
          </a:solidFill>
        </p:spPr>
        <p:txBody>
          <a:bodyPr vert="vert270" lIns="0" rIns="0" anchor="ctr" anchorCtr="0"/>
          <a:lstStyle>
            <a:lvl1pPr>
              <a:lnSpc>
                <a:spcPts val="1500"/>
              </a:lnSpc>
              <a:defRPr sz="1400" b="1">
                <a:solidFill>
                  <a:schemeClr val="bg2"/>
                </a:solidFill>
              </a:defRPr>
            </a:lvl1pPr>
            <a:lvl2pPr marL="180000" indent="-180000">
              <a:lnSpc>
                <a:spcPts val="1500"/>
              </a:lnSpc>
              <a:buFontTx/>
              <a:buBlip>
                <a:blip r:embed="rId2"/>
              </a:buBlip>
              <a:defRPr sz="1400" b="1">
                <a:solidFill>
                  <a:schemeClr val="bg2"/>
                </a:solidFill>
              </a:defRPr>
            </a:lvl2pPr>
            <a:lvl3pPr marL="432000" indent="-180000">
              <a:lnSpc>
                <a:spcPts val="1500"/>
              </a:lnSpc>
              <a:defRPr sz="1400" b="1">
                <a:solidFill>
                  <a:schemeClr val="bg2"/>
                </a:solidFill>
              </a:defRPr>
            </a:lvl3pPr>
            <a:lvl4pPr marL="432000" indent="-180000">
              <a:lnSpc>
                <a:spcPts val="1500"/>
              </a:lnSpc>
              <a:defRPr sz="1400" b="1">
                <a:solidFill>
                  <a:schemeClr val="bg2"/>
                </a:solidFill>
              </a:defRPr>
            </a:lvl4pPr>
            <a:lvl5pPr marL="432000" indent="-180000">
              <a:lnSpc>
                <a:spcPts val="1500"/>
              </a:lnSpc>
              <a:defRPr sz="1400" b="1">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13" name="Tekstvak 12"/>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28397541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fstemmen">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 y="0"/>
            <a:ext cx="9143245" cy="6858000"/>
          </a:xfrm>
          <a:prstGeom prst="rect">
            <a:avLst/>
          </a:prstGeom>
        </p:spPr>
      </p:pic>
      <p:sp>
        <p:nvSpPr>
          <p:cNvPr id="4" name="Tijdelijke aanduiding voor tekst 3"/>
          <p:cNvSpPr>
            <a:spLocks noGrp="1"/>
          </p:cNvSpPr>
          <p:nvPr>
            <p:ph type="body" sz="quarter" idx="16"/>
          </p:nvPr>
        </p:nvSpPr>
        <p:spPr>
          <a:xfrm>
            <a:off x="3778784" y="1463462"/>
            <a:ext cx="2567829" cy="2349925"/>
          </a:xfrm>
          <a:prstGeom prst="ellipse">
            <a:avLst/>
          </a:prstGeom>
        </p:spPr>
        <p:txBody>
          <a:bodyPr tIns="216000" rIns="108000" bIns="216000" anchor="ctr" anchorCtr="0"/>
          <a:lstStyle>
            <a:lvl1pPr marL="0" indent="0">
              <a:lnSpc>
                <a:spcPct val="100000"/>
              </a:lnSpc>
              <a:buFont typeface="Arial" panose="020B0604020202020204" pitchFamily="34" charset="0"/>
              <a:buNone/>
              <a:defRPr sz="1600" b="1"/>
            </a:lvl1pPr>
            <a:lvl2pPr marL="0" indent="0">
              <a:lnSpc>
                <a:spcPct val="100000"/>
              </a:lnSpc>
              <a:buFont typeface="Arial" panose="020B0604020202020204" pitchFamily="34" charset="0"/>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nl-NL"/>
              <a:t>Tekststijl van het model bewerken</a:t>
            </a:r>
          </a:p>
        </p:txBody>
      </p:sp>
      <p:sp>
        <p:nvSpPr>
          <p:cNvPr id="12" name="Tijdelijke aanduiding voor tekst 3"/>
          <p:cNvSpPr>
            <a:spLocks noGrp="1"/>
          </p:cNvSpPr>
          <p:nvPr>
            <p:ph type="body" sz="quarter" idx="17"/>
          </p:nvPr>
        </p:nvSpPr>
        <p:spPr>
          <a:xfrm>
            <a:off x="6421120" y="298448"/>
            <a:ext cx="2390987" cy="2349925"/>
          </a:xfrm>
          <a:prstGeom prst="ellipse">
            <a:avLst/>
          </a:prstGeom>
        </p:spPr>
        <p:txBody>
          <a:bodyPr tIns="216000" rIns="108000" bIns="216000" anchor="ctr" anchorCtr="0"/>
          <a:lstStyle>
            <a:lvl1pPr marL="0" indent="0">
              <a:lnSpc>
                <a:spcPct val="100000"/>
              </a:lnSpc>
              <a:buFont typeface="Arial" panose="020B0604020202020204" pitchFamily="34" charset="0"/>
              <a:buNone/>
              <a:defRPr sz="1600" b="1"/>
            </a:lvl1pPr>
            <a:lvl2pPr marL="0" indent="0">
              <a:lnSpc>
                <a:spcPct val="100000"/>
              </a:lnSpc>
              <a:buFont typeface="Arial" panose="020B0604020202020204" pitchFamily="34" charset="0"/>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nl-NL"/>
              <a:t>Tekststijl van het model bewerken</a:t>
            </a:r>
          </a:p>
        </p:txBody>
      </p:sp>
      <p:sp>
        <p:nvSpPr>
          <p:cNvPr id="13" name="Tijdelijke aanduiding voor tekst 3"/>
          <p:cNvSpPr>
            <a:spLocks noGrp="1"/>
          </p:cNvSpPr>
          <p:nvPr>
            <p:ph type="body" sz="quarter" idx="18"/>
          </p:nvPr>
        </p:nvSpPr>
        <p:spPr>
          <a:xfrm>
            <a:off x="6231467" y="3075515"/>
            <a:ext cx="2370666" cy="2349925"/>
          </a:xfrm>
          <a:prstGeom prst="ellipse">
            <a:avLst/>
          </a:prstGeom>
        </p:spPr>
        <p:txBody>
          <a:bodyPr tIns="216000" rIns="72000" bIns="216000" anchor="ctr" anchorCtr="0"/>
          <a:lstStyle>
            <a:lvl1pPr marL="0" indent="0">
              <a:lnSpc>
                <a:spcPct val="100000"/>
              </a:lnSpc>
              <a:buFont typeface="Arial" panose="020B0604020202020204" pitchFamily="34" charset="0"/>
              <a:buNone/>
              <a:defRPr sz="1600" b="1"/>
            </a:lvl1pPr>
            <a:lvl2pPr marL="0" indent="0">
              <a:lnSpc>
                <a:spcPct val="100000"/>
              </a:lnSpc>
              <a:buFont typeface="Arial" panose="020B0604020202020204" pitchFamily="34" charset="0"/>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nl-NL"/>
              <a:t>Tekststijl van het model bewerken</a:t>
            </a:r>
          </a:p>
        </p:txBody>
      </p:sp>
    </p:spTree>
    <p:extLst>
      <p:ext uri="{BB962C8B-B14F-4D97-AF65-F5344CB8AC3E}">
        <p14:creationId xmlns:p14="http://schemas.microsoft.com/office/powerpoint/2010/main" val="1265046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train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00" y="180000"/>
            <a:ext cx="7704000" cy="900000"/>
          </a:xfrm>
        </p:spPr>
        <p:txBody>
          <a:bodyPr bIns="108000"/>
          <a:lstStyle>
            <a:lvl1pPr>
              <a:defRPr sz="3200"/>
            </a:lvl1pPr>
          </a:lstStyle>
          <a:p>
            <a:r>
              <a:rPr lang="nl-NL"/>
              <a:t>titel training</a:t>
            </a:r>
            <a:endParaRPr lang="en-US"/>
          </a:p>
        </p:txBody>
      </p:sp>
      <p:sp>
        <p:nvSpPr>
          <p:cNvPr id="8" name="Tekstbox"/>
          <p:cNvSpPr>
            <a:spLocks noGrp="1"/>
          </p:cNvSpPr>
          <p:nvPr>
            <p:ph type="body" sz="quarter" idx="13"/>
          </p:nvPr>
        </p:nvSpPr>
        <p:spPr>
          <a:xfrm>
            <a:off x="719999" y="1146748"/>
            <a:ext cx="4200344" cy="4911152"/>
          </a:xfrm>
        </p:spPr>
        <p:txBody>
          <a:bodyPr numCol="1" spcCol="0"/>
          <a:lstStyle>
            <a:lvl1pPr>
              <a:lnSpc>
                <a:spcPct val="118000"/>
              </a:lnSpc>
              <a:defRPr sz="3200"/>
            </a:lvl1pPr>
            <a:lvl2pPr marL="360000" indent="-360000">
              <a:lnSpc>
                <a:spcPct val="118000"/>
              </a:lnSpc>
              <a:defRPr sz="3200"/>
            </a:lvl2pPr>
            <a:lvl3pPr marL="720000" indent="-360000">
              <a:lnSpc>
                <a:spcPct val="118000"/>
              </a:lnSpc>
              <a:defRPr sz="3200"/>
            </a:lvl3pPr>
            <a:lvl4pPr marL="720000" indent="-360000">
              <a:lnSpc>
                <a:spcPct val="118000"/>
              </a:lnSpc>
              <a:defRPr sz="3200"/>
            </a:lvl4pPr>
            <a:lvl5pPr marL="720000" indent="-360000">
              <a:lnSpc>
                <a:spcPct val="118000"/>
              </a:lnSpc>
              <a:defRPr sz="3200"/>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1" name="Tijdelijke aanduiding voor afbeelding 10"/>
          <p:cNvSpPr>
            <a:spLocks noGrp="1"/>
          </p:cNvSpPr>
          <p:nvPr>
            <p:ph type="pic" sz="quarter" idx="14"/>
          </p:nvPr>
        </p:nvSpPr>
        <p:spPr>
          <a:xfrm>
            <a:off x="5184000" y="1560850"/>
            <a:ext cx="3240000" cy="3240000"/>
          </a:xfrm>
          <a:prstGeom prst="teardrop">
            <a:avLst/>
          </a:prstGeom>
        </p:spPr>
        <p:txBody>
          <a:bodyPr/>
          <a:lstStyle/>
          <a:p>
            <a:r>
              <a:rPr lang="nl-NL"/>
              <a:t>Klik op het pictogram als u een afbeelding wilt toevoegen</a:t>
            </a:r>
            <a:endParaRPr lang="en-US"/>
          </a:p>
        </p:txBody>
      </p:sp>
      <p:sp>
        <p:nvSpPr>
          <p:cNvPr id="12" name="Tekstvak 11"/>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10118320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rainers slide">
    <p:spTree>
      <p:nvGrpSpPr>
        <p:cNvPr id="1" name=""/>
        <p:cNvGrpSpPr/>
        <p:nvPr/>
      </p:nvGrpSpPr>
      <p:grpSpPr>
        <a:xfrm>
          <a:off x="0" y="0"/>
          <a:ext cx="0" cy="0"/>
          <a:chOff x="0" y="0"/>
          <a:chExt cx="0" cy="0"/>
        </a:xfrm>
      </p:grpSpPr>
      <p:sp>
        <p:nvSpPr>
          <p:cNvPr id="8" name="Tijdelijke aanduiding voor tekst 7"/>
          <p:cNvSpPr>
            <a:spLocks noGrp="1"/>
          </p:cNvSpPr>
          <p:nvPr>
            <p:ph type="body" sz="quarter" idx="13" hasCustomPrompt="1"/>
          </p:nvPr>
        </p:nvSpPr>
        <p:spPr>
          <a:xfrm>
            <a:off x="618080" y="441910"/>
            <a:ext cx="1800000" cy="216000"/>
          </a:xfrm>
        </p:spPr>
        <p:txBody>
          <a:bodyPr wrap="none"/>
          <a:lstStyle>
            <a:lvl1pPr algn="r">
              <a:lnSpc>
                <a:spcPct val="100000"/>
              </a:lnSpc>
              <a:defRPr sz="1400">
                <a:solidFill>
                  <a:schemeClr val="tx2"/>
                </a:solidFill>
              </a:defRPr>
            </a:lvl1pPr>
            <a:lvl2pPr marL="0" indent="0" algn="r">
              <a:buFont typeface="Arial" panose="020B0604020202020204" pitchFamily="34" charset="0"/>
              <a:buNone/>
              <a:defRPr sz="1300">
                <a:solidFill>
                  <a:schemeClr val="tx2"/>
                </a:solidFill>
              </a:defRPr>
            </a:lvl2pPr>
            <a:lvl3pPr marL="0" indent="0" algn="r">
              <a:buNone/>
              <a:defRPr sz="1300">
                <a:solidFill>
                  <a:schemeClr val="tx2"/>
                </a:solidFill>
              </a:defRPr>
            </a:lvl3pPr>
            <a:lvl4pPr marL="0" indent="0" algn="r">
              <a:buNone/>
              <a:defRPr sz="1300">
                <a:solidFill>
                  <a:schemeClr val="tx2"/>
                </a:solidFill>
              </a:defRPr>
            </a:lvl4pPr>
            <a:lvl5pPr marL="0" indent="0" algn="r">
              <a:buNone/>
              <a:defRPr sz="1300">
                <a:solidFill>
                  <a:schemeClr val="tx2"/>
                </a:solidFill>
              </a:defRPr>
            </a:lvl5pPr>
          </a:lstStyle>
          <a:p>
            <a:pPr lvl="0"/>
            <a:r>
              <a:rPr lang="nl-NL"/>
              <a:t>Trainer naam</a:t>
            </a:r>
          </a:p>
        </p:txBody>
      </p:sp>
      <p:sp>
        <p:nvSpPr>
          <p:cNvPr id="9" name="Tijdelijke aanduiding voor tekst 7"/>
          <p:cNvSpPr>
            <a:spLocks noGrp="1"/>
          </p:cNvSpPr>
          <p:nvPr>
            <p:ph type="body" sz="quarter" idx="14" hasCustomPrompt="1"/>
          </p:nvPr>
        </p:nvSpPr>
        <p:spPr>
          <a:xfrm>
            <a:off x="2610737" y="440668"/>
            <a:ext cx="1800000" cy="216000"/>
          </a:xfrm>
        </p:spPr>
        <p:txBody>
          <a:bodyPr wrap="none"/>
          <a:lstStyle>
            <a:lvl1pPr algn="r">
              <a:lnSpc>
                <a:spcPct val="100000"/>
              </a:lnSpc>
              <a:defRPr sz="1400">
                <a:solidFill>
                  <a:schemeClr val="tx2"/>
                </a:solidFill>
              </a:defRPr>
            </a:lvl1pPr>
            <a:lvl2pPr marL="0" indent="0" algn="r">
              <a:buFont typeface="Arial" panose="020B0604020202020204" pitchFamily="34" charset="0"/>
              <a:buNone/>
              <a:defRPr sz="1300">
                <a:solidFill>
                  <a:schemeClr val="tx2"/>
                </a:solidFill>
              </a:defRPr>
            </a:lvl2pPr>
            <a:lvl3pPr marL="0" indent="0" algn="r">
              <a:buNone/>
              <a:defRPr sz="1300">
                <a:solidFill>
                  <a:schemeClr val="tx2"/>
                </a:solidFill>
              </a:defRPr>
            </a:lvl3pPr>
            <a:lvl4pPr marL="0" indent="0" algn="r">
              <a:buNone/>
              <a:defRPr sz="1300">
                <a:solidFill>
                  <a:schemeClr val="tx2"/>
                </a:solidFill>
              </a:defRPr>
            </a:lvl4pPr>
            <a:lvl5pPr marL="0" indent="0" algn="r">
              <a:buNone/>
              <a:defRPr sz="1300">
                <a:solidFill>
                  <a:schemeClr val="tx2"/>
                </a:solidFill>
              </a:defRPr>
            </a:lvl5pPr>
          </a:lstStyle>
          <a:p>
            <a:pPr lvl="0"/>
            <a:r>
              <a:rPr lang="nl-NL"/>
              <a:t>Trainer naam</a:t>
            </a:r>
          </a:p>
        </p:txBody>
      </p:sp>
      <p:sp>
        <p:nvSpPr>
          <p:cNvPr id="10" name="Tijdelijke aanduiding voor tekst 7"/>
          <p:cNvSpPr>
            <a:spLocks noGrp="1"/>
          </p:cNvSpPr>
          <p:nvPr>
            <p:ph type="body" sz="quarter" idx="15" hasCustomPrompt="1"/>
          </p:nvPr>
        </p:nvSpPr>
        <p:spPr>
          <a:xfrm>
            <a:off x="4603242" y="440668"/>
            <a:ext cx="1800000" cy="216000"/>
          </a:xfrm>
        </p:spPr>
        <p:txBody>
          <a:bodyPr wrap="none"/>
          <a:lstStyle>
            <a:lvl1pPr algn="r">
              <a:lnSpc>
                <a:spcPct val="100000"/>
              </a:lnSpc>
              <a:defRPr sz="1400">
                <a:solidFill>
                  <a:schemeClr val="tx2"/>
                </a:solidFill>
              </a:defRPr>
            </a:lvl1pPr>
            <a:lvl2pPr marL="0" indent="0" algn="r">
              <a:buFont typeface="Arial" panose="020B0604020202020204" pitchFamily="34" charset="0"/>
              <a:buNone/>
              <a:defRPr sz="1300">
                <a:solidFill>
                  <a:schemeClr val="tx2"/>
                </a:solidFill>
              </a:defRPr>
            </a:lvl2pPr>
            <a:lvl3pPr marL="0" indent="0" algn="r">
              <a:buNone/>
              <a:defRPr sz="1300">
                <a:solidFill>
                  <a:schemeClr val="tx2"/>
                </a:solidFill>
              </a:defRPr>
            </a:lvl3pPr>
            <a:lvl4pPr marL="0" indent="0" algn="r">
              <a:buNone/>
              <a:defRPr sz="1300">
                <a:solidFill>
                  <a:schemeClr val="tx2"/>
                </a:solidFill>
              </a:defRPr>
            </a:lvl4pPr>
            <a:lvl5pPr marL="0" indent="0" algn="r">
              <a:buNone/>
              <a:defRPr sz="1300">
                <a:solidFill>
                  <a:schemeClr val="tx2"/>
                </a:solidFill>
              </a:defRPr>
            </a:lvl5pPr>
          </a:lstStyle>
          <a:p>
            <a:pPr lvl="0"/>
            <a:r>
              <a:rPr lang="nl-NL"/>
              <a:t>Trainer naam</a:t>
            </a:r>
          </a:p>
        </p:txBody>
      </p:sp>
      <p:sp>
        <p:nvSpPr>
          <p:cNvPr id="11" name="Tijdelijke aanduiding voor tekst 7"/>
          <p:cNvSpPr>
            <a:spLocks noGrp="1"/>
          </p:cNvSpPr>
          <p:nvPr>
            <p:ph type="body" sz="quarter" idx="16" hasCustomPrompt="1"/>
          </p:nvPr>
        </p:nvSpPr>
        <p:spPr>
          <a:xfrm>
            <a:off x="6596052" y="440668"/>
            <a:ext cx="1800000" cy="216000"/>
          </a:xfrm>
        </p:spPr>
        <p:txBody>
          <a:bodyPr wrap="none"/>
          <a:lstStyle>
            <a:lvl1pPr algn="r">
              <a:lnSpc>
                <a:spcPct val="100000"/>
              </a:lnSpc>
              <a:defRPr sz="1400">
                <a:solidFill>
                  <a:schemeClr val="tx2"/>
                </a:solidFill>
              </a:defRPr>
            </a:lvl1pPr>
            <a:lvl2pPr marL="0" indent="0" algn="r">
              <a:buFont typeface="Arial" panose="020B0604020202020204" pitchFamily="34" charset="0"/>
              <a:buNone/>
              <a:defRPr sz="1300">
                <a:solidFill>
                  <a:schemeClr val="tx2"/>
                </a:solidFill>
              </a:defRPr>
            </a:lvl2pPr>
            <a:lvl3pPr marL="0" indent="0" algn="r">
              <a:buNone/>
              <a:defRPr sz="1300">
                <a:solidFill>
                  <a:schemeClr val="tx2"/>
                </a:solidFill>
              </a:defRPr>
            </a:lvl3pPr>
            <a:lvl4pPr marL="0" indent="0" algn="r">
              <a:buNone/>
              <a:defRPr sz="1300">
                <a:solidFill>
                  <a:schemeClr val="tx2"/>
                </a:solidFill>
              </a:defRPr>
            </a:lvl4pPr>
            <a:lvl5pPr marL="0" indent="0" algn="r">
              <a:buNone/>
              <a:defRPr sz="1300">
                <a:solidFill>
                  <a:schemeClr val="tx2"/>
                </a:solidFill>
              </a:defRPr>
            </a:lvl5pPr>
          </a:lstStyle>
          <a:p>
            <a:pPr lvl="0"/>
            <a:r>
              <a:rPr lang="nl-NL"/>
              <a:t>Trainer naam</a:t>
            </a:r>
          </a:p>
        </p:txBody>
      </p:sp>
      <p:sp>
        <p:nvSpPr>
          <p:cNvPr id="24" name="Tijdelijke aanduiding voor afbeelding 10"/>
          <p:cNvSpPr>
            <a:spLocks noGrp="1"/>
          </p:cNvSpPr>
          <p:nvPr>
            <p:ph type="pic" sz="quarter" idx="25"/>
          </p:nvPr>
        </p:nvSpPr>
        <p:spPr>
          <a:xfrm>
            <a:off x="718264" y="684920"/>
            <a:ext cx="1699816" cy="1697354"/>
          </a:xfrm>
          <a:prstGeom prst="teardrop">
            <a:avLst/>
          </a:prstGeom>
        </p:spPr>
        <p:txBody>
          <a:bodyPr/>
          <a:lstStyle>
            <a:lvl1pPr>
              <a:defRPr sz="1400"/>
            </a:lvl1pPr>
          </a:lstStyle>
          <a:p>
            <a:r>
              <a:rPr lang="nl-NL"/>
              <a:t>Klik op het pictogram als u een afbeelding wilt toevoegen</a:t>
            </a:r>
            <a:endParaRPr lang="en-US"/>
          </a:p>
        </p:txBody>
      </p:sp>
      <p:sp>
        <p:nvSpPr>
          <p:cNvPr id="25" name="Tijdelijke aanduiding voor afbeelding 10"/>
          <p:cNvSpPr>
            <a:spLocks noGrp="1"/>
          </p:cNvSpPr>
          <p:nvPr>
            <p:ph type="pic" sz="quarter" idx="26"/>
          </p:nvPr>
        </p:nvSpPr>
        <p:spPr>
          <a:xfrm>
            <a:off x="2710921" y="692696"/>
            <a:ext cx="1699816" cy="1697354"/>
          </a:xfrm>
          <a:prstGeom prst="teardrop">
            <a:avLst/>
          </a:prstGeom>
        </p:spPr>
        <p:txBody>
          <a:bodyPr/>
          <a:lstStyle>
            <a:lvl1pPr>
              <a:defRPr sz="1400"/>
            </a:lvl1pPr>
          </a:lstStyle>
          <a:p>
            <a:r>
              <a:rPr lang="nl-NL"/>
              <a:t>Klik op het pictogram als u een afbeelding wilt toevoegen</a:t>
            </a:r>
            <a:endParaRPr lang="en-US"/>
          </a:p>
        </p:txBody>
      </p:sp>
      <p:sp>
        <p:nvSpPr>
          <p:cNvPr id="26" name="Tijdelijke aanduiding voor afbeelding 10"/>
          <p:cNvSpPr>
            <a:spLocks noGrp="1"/>
          </p:cNvSpPr>
          <p:nvPr>
            <p:ph type="pic" sz="quarter" idx="27"/>
          </p:nvPr>
        </p:nvSpPr>
        <p:spPr>
          <a:xfrm>
            <a:off x="4703578" y="692696"/>
            <a:ext cx="1699816" cy="1697354"/>
          </a:xfrm>
          <a:prstGeom prst="teardrop">
            <a:avLst/>
          </a:prstGeom>
        </p:spPr>
        <p:txBody>
          <a:bodyPr/>
          <a:lstStyle>
            <a:lvl1pPr>
              <a:defRPr sz="1400"/>
            </a:lvl1pPr>
          </a:lstStyle>
          <a:p>
            <a:r>
              <a:rPr lang="nl-NL"/>
              <a:t>Klik op het pictogram als u een afbeelding wilt toevoegen</a:t>
            </a:r>
            <a:endParaRPr lang="en-US"/>
          </a:p>
        </p:txBody>
      </p:sp>
      <p:sp>
        <p:nvSpPr>
          <p:cNvPr id="27" name="Tijdelijke aanduiding voor afbeelding 10"/>
          <p:cNvSpPr>
            <a:spLocks noGrp="1"/>
          </p:cNvSpPr>
          <p:nvPr>
            <p:ph type="pic" sz="quarter" idx="28"/>
          </p:nvPr>
        </p:nvSpPr>
        <p:spPr>
          <a:xfrm>
            <a:off x="6696236" y="692696"/>
            <a:ext cx="1699816" cy="1697354"/>
          </a:xfrm>
          <a:prstGeom prst="teardrop">
            <a:avLst/>
          </a:prstGeom>
        </p:spPr>
        <p:txBody>
          <a:bodyPr/>
          <a:lstStyle>
            <a:lvl1pPr>
              <a:defRPr sz="1400"/>
            </a:lvl1pPr>
          </a:lstStyle>
          <a:p>
            <a:r>
              <a:rPr lang="nl-NL"/>
              <a:t>Klik op het pictogram als u een afbeelding wilt toevoegen</a:t>
            </a:r>
            <a:endParaRPr lang="en-US"/>
          </a:p>
        </p:txBody>
      </p:sp>
      <p:sp>
        <p:nvSpPr>
          <p:cNvPr id="36" name="Tijdelijke aanduiding voor tekst 7"/>
          <p:cNvSpPr>
            <a:spLocks noGrp="1"/>
          </p:cNvSpPr>
          <p:nvPr>
            <p:ph type="body" sz="quarter" idx="29" hasCustomPrompt="1"/>
          </p:nvPr>
        </p:nvSpPr>
        <p:spPr>
          <a:xfrm>
            <a:off x="618080" y="2423027"/>
            <a:ext cx="1800000" cy="216000"/>
          </a:xfrm>
        </p:spPr>
        <p:txBody>
          <a:bodyPr wrap="none"/>
          <a:lstStyle>
            <a:lvl1pPr algn="r">
              <a:lnSpc>
                <a:spcPct val="100000"/>
              </a:lnSpc>
              <a:defRPr sz="1400">
                <a:solidFill>
                  <a:schemeClr val="tx2"/>
                </a:solidFill>
              </a:defRPr>
            </a:lvl1pPr>
            <a:lvl2pPr marL="0" indent="0" algn="r">
              <a:buFont typeface="Arial" panose="020B0604020202020204" pitchFamily="34" charset="0"/>
              <a:buNone/>
              <a:defRPr sz="1300">
                <a:solidFill>
                  <a:schemeClr val="tx2"/>
                </a:solidFill>
              </a:defRPr>
            </a:lvl2pPr>
            <a:lvl3pPr marL="0" indent="0" algn="r">
              <a:buNone/>
              <a:defRPr sz="1300">
                <a:solidFill>
                  <a:schemeClr val="tx2"/>
                </a:solidFill>
              </a:defRPr>
            </a:lvl3pPr>
            <a:lvl4pPr marL="0" indent="0" algn="r">
              <a:buNone/>
              <a:defRPr sz="1300">
                <a:solidFill>
                  <a:schemeClr val="tx2"/>
                </a:solidFill>
              </a:defRPr>
            </a:lvl4pPr>
            <a:lvl5pPr marL="0" indent="0" algn="r">
              <a:buNone/>
              <a:defRPr sz="1300">
                <a:solidFill>
                  <a:schemeClr val="tx2"/>
                </a:solidFill>
              </a:defRPr>
            </a:lvl5pPr>
          </a:lstStyle>
          <a:p>
            <a:pPr lvl="0"/>
            <a:r>
              <a:rPr lang="nl-NL"/>
              <a:t>Trainer naam</a:t>
            </a:r>
          </a:p>
        </p:txBody>
      </p:sp>
      <p:sp>
        <p:nvSpPr>
          <p:cNvPr id="37" name="Tijdelijke aanduiding voor tekst 7"/>
          <p:cNvSpPr>
            <a:spLocks noGrp="1"/>
          </p:cNvSpPr>
          <p:nvPr>
            <p:ph type="body" sz="quarter" idx="30" hasCustomPrompt="1"/>
          </p:nvPr>
        </p:nvSpPr>
        <p:spPr>
          <a:xfrm>
            <a:off x="2610737" y="2421785"/>
            <a:ext cx="1800000" cy="216000"/>
          </a:xfrm>
        </p:spPr>
        <p:txBody>
          <a:bodyPr wrap="none"/>
          <a:lstStyle>
            <a:lvl1pPr algn="r">
              <a:lnSpc>
                <a:spcPct val="100000"/>
              </a:lnSpc>
              <a:defRPr sz="1400">
                <a:solidFill>
                  <a:schemeClr val="tx2"/>
                </a:solidFill>
              </a:defRPr>
            </a:lvl1pPr>
            <a:lvl2pPr marL="0" indent="0" algn="r">
              <a:buFont typeface="Arial" panose="020B0604020202020204" pitchFamily="34" charset="0"/>
              <a:buNone/>
              <a:defRPr sz="1300">
                <a:solidFill>
                  <a:schemeClr val="tx2"/>
                </a:solidFill>
              </a:defRPr>
            </a:lvl2pPr>
            <a:lvl3pPr marL="0" indent="0" algn="r">
              <a:buNone/>
              <a:defRPr sz="1300">
                <a:solidFill>
                  <a:schemeClr val="tx2"/>
                </a:solidFill>
              </a:defRPr>
            </a:lvl3pPr>
            <a:lvl4pPr marL="0" indent="0" algn="r">
              <a:buNone/>
              <a:defRPr sz="1300">
                <a:solidFill>
                  <a:schemeClr val="tx2"/>
                </a:solidFill>
              </a:defRPr>
            </a:lvl4pPr>
            <a:lvl5pPr marL="0" indent="0" algn="r">
              <a:buNone/>
              <a:defRPr sz="1300">
                <a:solidFill>
                  <a:schemeClr val="tx2"/>
                </a:solidFill>
              </a:defRPr>
            </a:lvl5pPr>
          </a:lstStyle>
          <a:p>
            <a:pPr lvl="0"/>
            <a:r>
              <a:rPr lang="nl-NL"/>
              <a:t>Trainer naam</a:t>
            </a:r>
          </a:p>
        </p:txBody>
      </p:sp>
      <p:sp>
        <p:nvSpPr>
          <p:cNvPr id="38" name="Tijdelijke aanduiding voor tekst 7"/>
          <p:cNvSpPr>
            <a:spLocks noGrp="1"/>
          </p:cNvSpPr>
          <p:nvPr>
            <p:ph type="body" sz="quarter" idx="31" hasCustomPrompt="1"/>
          </p:nvPr>
        </p:nvSpPr>
        <p:spPr>
          <a:xfrm>
            <a:off x="4603242" y="2421785"/>
            <a:ext cx="1800000" cy="216000"/>
          </a:xfrm>
        </p:spPr>
        <p:txBody>
          <a:bodyPr wrap="none"/>
          <a:lstStyle>
            <a:lvl1pPr algn="r">
              <a:lnSpc>
                <a:spcPct val="100000"/>
              </a:lnSpc>
              <a:defRPr sz="1400">
                <a:solidFill>
                  <a:schemeClr val="tx2"/>
                </a:solidFill>
              </a:defRPr>
            </a:lvl1pPr>
            <a:lvl2pPr marL="0" indent="0" algn="r">
              <a:buFont typeface="Arial" panose="020B0604020202020204" pitchFamily="34" charset="0"/>
              <a:buNone/>
              <a:defRPr sz="1300">
                <a:solidFill>
                  <a:schemeClr val="tx2"/>
                </a:solidFill>
              </a:defRPr>
            </a:lvl2pPr>
            <a:lvl3pPr marL="0" indent="0" algn="r">
              <a:buNone/>
              <a:defRPr sz="1300">
                <a:solidFill>
                  <a:schemeClr val="tx2"/>
                </a:solidFill>
              </a:defRPr>
            </a:lvl3pPr>
            <a:lvl4pPr marL="0" indent="0" algn="r">
              <a:buNone/>
              <a:defRPr sz="1300">
                <a:solidFill>
                  <a:schemeClr val="tx2"/>
                </a:solidFill>
              </a:defRPr>
            </a:lvl4pPr>
            <a:lvl5pPr marL="0" indent="0" algn="r">
              <a:buNone/>
              <a:defRPr sz="1300">
                <a:solidFill>
                  <a:schemeClr val="tx2"/>
                </a:solidFill>
              </a:defRPr>
            </a:lvl5pPr>
          </a:lstStyle>
          <a:p>
            <a:pPr lvl="0"/>
            <a:r>
              <a:rPr lang="nl-NL"/>
              <a:t>Trainer naam</a:t>
            </a:r>
          </a:p>
        </p:txBody>
      </p:sp>
      <p:sp>
        <p:nvSpPr>
          <p:cNvPr id="39" name="Tijdelijke aanduiding voor tekst 7"/>
          <p:cNvSpPr>
            <a:spLocks noGrp="1"/>
          </p:cNvSpPr>
          <p:nvPr>
            <p:ph type="body" sz="quarter" idx="32" hasCustomPrompt="1"/>
          </p:nvPr>
        </p:nvSpPr>
        <p:spPr>
          <a:xfrm>
            <a:off x="6596052" y="2421785"/>
            <a:ext cx="1800000" cy="216000"/>
          </a:xfrm>
        </p:spPr>
        <p:txBody>
          <a:bodyPr wrap="none"/>
          <a:lstStyle>
            <a:lvl1pPr algn="r">
              <a:lnSpc>
                <a:spcPct val="100000"/>
              </a:lnSpc>
              <a:defRPr sz="1400">
                <a:solidFill>
                  <a:schemeClr val="tx2"/>
                </a:solidFill>
              </a:defRPr>
            </a:lvl1pPr>
            <a:lvl2pPr marL="0" indent="0" algn="r">
              <a:buFont typeface="Arial" panose="020B0604020202020204" pitchFamily="34" charset="0"/>
              <a:buNone/>
              <a:defRPr sz="1300">
                <a:solidFill>
                  <a:schemeClr val="tx2"/>
                </a:solidFill>
              </a:defRPr>
            </a:lvl2pPr>
            <a:lvl3pPr marL="0" indent="0" algn="r">
              <a:buNone/>
              <a:defRPr sz="1300">
                <a:solidFill>
                  <a:schemeClr val="tx2"/>
                </a:solidFill>
              </a:defRPr>
            </a:lvl3pPr>
            <a:lvl4pPr marL="0" indent="0" algn="r">
              <a:buNone/>
              <a:defRPr sz="1300">
                <a:solidFill>
                  <a:schemeClr val="tx2"/>
                </a:solidFill>
              </a:defRPr>
            </a:lvl4pPr>
            <a:lvl5pPr marL="0" indent="0" algn="r">
              <a:buNone/>
              <a:defRPr sz="1300">
                <a:solidFill>
                  <a:schemeClr val="tx2"/>
                </a:solidFill>
              </a:defRPr>
            </a:lvl5pPr>
          </a:lstStyle>
          <a:p>
            <a:pPr lvl="0"/>
            <a:r>
              <a:rPr lang="nl-NL"/>
              <a:t>Trainer naam</a:t>
            </a:r>
          </a:p>
        </p:txBody>
      </p:sp>
      <p:sp>
        <p:nvSpPr>
          <p:cNvPr id="40" name="Tijdelijke aanduiding voor afbeelding 10"/>
          <p:cNvSpPr>
            <a:spLocks noGrp="1"/>
          </p:cNvSpPr>
          <p:nvPr>
            <p:ph type="pic" sz="quarter" idx="33"/>
          </p:nvPr>
        </p:nvSpPr>
        <p:spPr>
          <a:xfrm>
            <a:off x="718264" y="2666037"/>
            <a:ext cx="1699816" cy="1697354"/>
          </a:xfrm>
          <a:prstGeom prst="teardrop">
            <a:avLst/>
          </a:prstGeom>
        </p:spPr>
        <p:txBody>
          <a:bodyPr/>
          <a:lstStyle>
            <a:lvl1pPr>
              <a:defRPr sz="1400"/>
            </a:lvl1pPr>
          </a:lstStyle>
          <a:p>
            <a:r>
              <a:rPr lang="nl-NL"/>
              <a:t>Klik op het pictogram als u een afbeelding wilt toevoegen</a:t>
            </a:r>
            <a:endParaRPr lang="en-US"/>
          </a:p>
        </p:txBody>
      </p:sp>
      <p:sp>
        <p:nvSpPr>
          <p:cNvPr id="41" name="Tijdelijke aanduiding voor afbeelding 10"/>
          <p:cNvSpPr>
            <a:spLocks noGrp="1"/>
          </p:cNvSpPr>
          <p:nvPr>
            <p:ph type="pic" sz="quarter" idx="34"/>
          </p:nvPr>
        </p:nvSpPr>
        <p:spPr>
          <a:xfrm>
            <a:off x="2710921" y="2673813"/>
            <a:ext cx="1699816" cy="1697354"/>
          </a:xfrm>
          <a:prstGeom prst="teardrop">
            <a:avLst/>
          </a:prstGeom>
        </p:spPr>
        <p:txBody>
          <a:bodyPr/>
          <a:lstStyle>
            <a:lvl1pPr>
              <a:defRPr sz="1400"/>
            </a:lvl1pPr>
          </a:lstStyle>
          <a:p>
            <a:r>
              <a:rPr lang="nl-NL"/>
              <a:t>Klik op het pictogram als u een afbeelding wilt toevoegen</a:t>
            </a:r>
            <a:endParaRPr lang="en-US"/>
          </a:p>
        </p:txBody>
      </p:sp>
      <p:sp>
        <p:nvSpPr>
          <p:cNvPr id="42" name="Tijdelijke aanduiding voor afbeelding 10"/>
          <p:cNvSpPr>
            <a:spLocks noGrp="1"/>
          </p:cNvSpPr>
          <p:nvPr>
            <p:ph type="pic" sz="quarter" idx="35"/>
          </p:nvPr>
        </p:nvSpPr>
        <p:spPr>
          <a:xfrm>
            <a:off x="4703578" y="2673813"/>
            <a:ext cx="1699816" cy="1697354"/>
          </a:xfrm>
          <a:prstGeom prst="teardrop">
            <a:avLst/>
          </a:prstGeom>
        </p:spPr>
        <p:txBody>
          <a:bodyPr/>
          <a:lstStyle>
            <a:lvl1pPr>
              <a:defRPr sz="1400"/>
            </a:lvl1pPr>
          </a:lstStyle>
          <a:p>
            <a:r>
              <a:rPr lang="nl-NL"/>
              <a:t>Klik op het pictogram als u een afbeelding wilt toevoegen</a:t>
            </a:r>
            <a:endParaRPr lang="en-US"/>
          </a:p>
        </p:txBody>
      </p:sp>
      <p:sp>
        <p:nvSpPr>
          <p:cNvPr id="43" name="Tijdelijke aanduiding voor afbeelding 10"/>
          <p:cNvSpPr>
            <a:spLocks noGrp="1"/>
          </p:cNvSpPr>
          <p:nvPr>
            <p:ph type="pic" sz="quarter" idx="36"/>
          </p:nvPr>
        </p:nvSpPr>
        <p:spPr>
          <a:xfrm>
            <a:off x="6696236" y="2673813"/>
            <a:ext cx="1699816" cy="1697354"/>
          </a:xfrm>
          <a:prstGeom prst="teardrop">
            <a:avLst/>
          </a:prstGeom>
        </p:spPr>
        <p:txBody>
          <a:bodyPr/>
          <a:lstStyle>
            <a:lvl1pPr>
              <a:defRPr sz="1400"/>
            </a:lvl1pPr>
          </a:lstStyle>
          <a:p>
            <a:r>
              <a:rPr lang="nl-NL"/>
              <a:t>Klik op het pictogram als u een afbeelding wilt toevoegen</a:t>
            </a:r>
            <a:endParaRPr lang="en-US"/>
          </a:p>
        </p:txBody>
      </p:sp>
      <p:sp>
        <p:nvSpPr>
          <p:cNvPr id="44" name="Tijdelijke aanduiding voor tekst 7"/>
          <p:cNvSpPr>
            <a:spLocks noGrp="1"/>
          </p:cNvSpPr>
          <p:nvPr>
            <p:ph type="body" sz="quarter" idx="37" hasCustomPrompt="1"/>
          </p:nvPr>
        </p:nvSpPr>
        <p:spPr>
          <a:xfrm>
            <a:off x="618080" y="4414387"/>
            <a:ext cx="1800000" cy="216000"/>
          </a:xfrm>
        </p:spPr>
        <p:txBody>
          <a:bodyPr wrap="none"/>
          <a:lstStyle>
            <a:lvl1pPr algn="r">
              <a:lnSpc>
                <a:spcPct val="100000"/>
              </a:lnSpc>
              <a:defRPr sz="1400">
                <a:solidFill>
                  <a:schemeClr val="tx2"/>
                </a:solidFill>
              </a:defRPr>
            </a:lvl1pPr>
            <a:lvl2pPr marL="0" indent="0" algn="r">
              <a:buFont typeface="Arial" panose="020B0604020202020204" pitchFamily="34" charset="0"/>
              <a:buNone/>
              <a:defRPr sz="1300">
                <a:solidFill>
                  <a:schemeClr val="tx2"/>
                </a:solidFill>
              </a:defRPr>
            </a:lvl2pPr>
            <a:lvl3pPr marL="0" indent="0" algn="r">
              <a:buNone/>
              <a:defRPr sz="1300">
                <a:solidFill>
                  <a:schemeClr val="tx2"/>
                </a:solidFill>
              </a:defRPr>
            </a:lvl3pPr>
            <a:lvl4pPr marL="0" indent="0" algn="r">
              <a:buNone/>
              <a:defRPr sz="1300">
                <a:solidFill>
                  <a:schemeClr val="tx2"/>
                </a:solidFill>
              </a:defRPr>
            </a:lvl4pPr>
            <a:lvl5pPr marL="0" indent="0" algn="r">
              <a:buNone/>
              <a:defRPr sz="1300">
                <a:solidFill>
                  <a:schemeClr val="tx2"/>
                </a:solidFill>
              </a:defRPr>
            </a:lvl5pPr>
          </a:lstStyle>
          <a:p>
            <a:pPr lvl="0"/>
            <a:r>
              <a:rPr lang="nl-NL"/>
              <a:t>Trainer naam</a:t>
            </a:r>
          </a:p>
        </p:txBody>
      </p:sp>
      <p:sp>
        <p:nvSpPr>
          <p:cNvPr id="45" name="Tijdelijke aanduiding voor tekst 7"/>
          <p:cNvSpPr>
            <a:spLocks noGrp="1"/>
          </p:cNvSpPr>
          <p:nvPr>
            <p:ph type="body" sz="quarter" idx="38" hasCustomPrompt="1"/>
          </p:nvPr>
        </p:nvSpPr>
        <p:spPr>
          <a:xfrm>
            <a:off x="2610737" y="4413145"/>
            <a:ext cx="1800000" cy="216000"/>
          </a:xfrm>
        </p:spPr>
        <p:txBody>
          <a:bodyPr wrap="none"/>
          <a:lstStyle>
            <a:lvl1pPr algn="r">
              <a:lnSpc>
                <a:spcPct val="100000"/>
              </a:lnSpc>
              <a:defRPr sz="1400">
                <a:solidFill>
                  <a:schemeClr val="tx2"/>
                </a:solidFill>
              </a:defRPr>
            </a:lvl1pPr>
            <a:lvl2pPr marL="0" indent="0" algn="r">
              <a:buFont typeface="Arial" panose="020B0604020202020204" pitchFamily="34" charset="0"/>
              <a:buNone/>
              <a:defRPr sz="1300">
                <a:solidFill>
                  <a:schemeClr val="tx2"/>
                </a:solidFill>
              </a:defRPr>
            </a:lvl2pPr>
            <a:lvl3pPr marL="0" indent="0" algn="r">
              <a:buNone/>
              <a:defRPr sz="1300">
                <a:solidFill>
                  <a:schemeClr val="tx2"/>
                </a:solidFill>
              </a:defRPr>
            </a:lvl3pPr>
            <a:lvl4pPr marL="0" indent="0" algn="r">
              <a:buNone/>
              <a:defRPr sz="1300">
                <a:solidFill>
                  <a:schemeClr val="tx2"/>
                </a:solidFill>
              </a:defRPr>
            </a:lvl4pPr>
            <a:lvl5pPr marL="0" indent="0" algn="r">
              <a:buNone/>
              <a:defRPr sz="1300">
                <a:solidFill>
                  <a:schemeClr val="tx2"/>
                </a:solidFill>
              </a:defRPr>
            </a:lvl5pPr>
          </a:lstStyle>
          <a:p>
            <a:pPr lvl="0"/>
            <a:r>
              <a:rPr lang="nl-NL"/>
              <a:t>Trainer naam</a:t>
            </a:r>
          </a:p>
        </p:txBody>
      </p:sp>
      <p:sp>
        <p:nvSpPr>
          <p:cNvPr id="46" name="Tijdelijke aanduiding voor tekst 7"/>
          <p:cNvSpPr>
            <a:spLocks noGrp="1"/>
          </p:cNvSpPr>
          <p:nvPr>
            <p:ph type="body" sz="quarter" idx="39" hasCustomPrompt="1"/>
          </p:nvPr>
        </p:nvSpPr>
        <p:spPr>
          <a:xfrm>
            <a:off x="4603242" y="4413145"/>
            <a:ext cx="1800000" cy="216000"/>
          </a:xfrm>
        </p:spPr>
        <p:txBody>
          <a:bodyPr wrap="none"/>
          <a:lstStyle>
            <a:lvl1pPr algn="r">
              <a:lnSpc>
                <a:spcPct val="100000"/>
              </a:lnSpc>
              <a:defRPr sz="1400">
                <a:solidFill>
                  <a:schemeClr val="tx2"/>
                </a:solidFill>
              </a:defRPr>
            </a:lvl1pPr>
            <a:lvl2pPr marL="0" indent="0" algn="r">
              <a:buFont typeface="Arial" panose="020B0604020202020204" pitchFamily="34" charset="0"/>
              <a:buNone/>
              <a:defRPr sz="1300">
                <a:solidFill>
                  <a:schemeClr val="tx2"/>
                </a:solidFill>
              </a:defRPr>
            </a:lvl2pPr>
            <a:lvl3pPr marL="0" indent="0" algn="r">
              <a:buNone/>
              <a:defRPr sz="1300">
                <a:solidFill>
                  <a:schemeClr val="tx2"/>
                </a:solidFill>
              </a:defRPr>
            </a:lvl3pPr>
            <a:lvl4pPr marL="0" indent="0" algn="r">
              <a:buNone/>
              <a:defRPr sz="1300">
                <a:solidFill>
                  <a:schemeClr val="tx2"/>
                </a:solidFill>
              </a:defRPr>
            </a:lvl4pPr>
            <a:lvl5pPr marL="0" indent="0" algn="r">
              <a:buNone/>
              <a:defRPr sz="1300">
                <a:solidFill>
                  <a:schemeClr val="tx2"/>
                </a:solidFill>
              </a:defRPr>
            </a:lvl5pPr>
          </a:lstStyle>
          <a:p>
            <a:pPr lvl="0"/>
            <a:r>
              <a:rPr lang="nl-NL"/>
              <a:t>Trainer naam</a:t>
            </a:r>
          </a:p>
        </p:txBody>
      </p:sp>
      <p:sp>
        <p:nvSpPr>
          <p:cNvPr id="47" name="Tijdelijke aanduiding voor tekst 7"/>
          <p:cNvSpPr>
            <a:spLocks noGrp="1"/>
          </p:cNvSpPr>
          <p:nvPr>
            <p:ph type="body" sz="quarter" idx="40" hasCustomPrompt="1"/>
          </p:nvPr>
        </p:nvSpPr>
        <p:spPr>
          <a:xfrm>
            <a:off x="6596052" y="4413145"/>
            <a:ext cx="1800000" cy="216000"/>
          </a:xfrm>
        </p:spPr>
        <p:txBody>
          <a:bodyPr wrap="none"/>
          <a:lstStyle>
            <a:lvl1pPr algn="r">
              <a:lnSpc>
                <a:spcPct val="100000"/>
              </a:lnSpc>
              <a:defRPr sz="1400">
                <a:solidFill>
                  <a:schemeClr val="tx2"/>
                </a:solidFill>
              </a:defRPr>
            </a:lvl1pPr>
            <a:lvl2pPr marL="0" indent="0" algn="r">
              <a:buFont typeface="Arial" panose="020B0604020202020204" pitchFamily="34" charset="0"/>
              <a:buNone/>
              <a:defRPr sz="1300">
                <a:solidFill>
                  <a:schemeClr val="tx2"/>
                </a:solidFill>
              </a:defRPr>
            </a:lvl2pPr>
            <a:lvl3pPr marL="0" indent="0" algn="r">
              <a:buNone/>
              <a:defRPr sz="1300">
                <a:solidFill>
                  <a:schemeClr val="tx2"/>
                </a:solidFill>
              </a:defRPr>
            </a:lvl3pPr>
            <a:lvl4pPr marL="0" indent="0" algn="r">
              <a:buNone/>
              <a:defRPr sz="1300">
                <a:solidFill>
                  <a:schemeClr val="tx2"/>
                </a:solidFill>
              </a:defRPr>
            </a:lvl4pPr>
            <a:lvl5pPr marL="0" indent="0" algn="r">
              <a:buNone/>
              <a:defRPr sz="1300">
                <a:solidFill>
                  <a:schemeClr val="tx2"/>
                </a:solidFill>
              </a:defRPr>
            </a:lvl5pPr>
          </a:lstStyle>
          <a:p>
            <a:pPr lvl="0"/>
            <a:r>
              <a:rPr lang="nl-NL"/>
              <a:t>Trainer naam</a:t>
            </a:r>
          </a:p>
        </p:txBody>
      </p:sp>
      <p:sp>
        <p:nvSpPr>
          <p:cNvPr id="48" name="Tijdelijke aanduiding voor afbeelding 10"/>
          <p:cNvSpPr>
            <a:spLocks noGrp="1"/>
          </p:cNvSpPr>
          <p:nvPr>
            <p:ph type="pic" sz="quarter" idx="41"/>
          </p:nvPr>
        </p:nvSpPr>
        <p:spPr>
          <a:xfrm>
            <a:off x="718264" y="4657397"/>
            <a:ext cx="1699816" cy="1697354"/>
          </a:xfrm>
          <a:prstGeom prst="teardrop">
            <a:avLst/>
          </a:prstGeom>
        </p:spPr>
        <p:txBody>
          <a:bodyPr/>
          <a:lstStyle>
            <a:lvl1pPr>
              <a:defRPr sz="1400"/>
            </a:lvl1pPr>
          </a:lstStyle>
          <a:p>
            <a:r>
              <a:rPr lang="nl-NL"/>
              <a:t>Klik op het pictogram als u een afbeelding wilt toevoegen</a:t>
            </a:r>
            <a:endParaRPr lang="en-US"/>
          </a:p>
        </p:txBody>
      </p:sp>
      <p:sp>
        <p:nvSpPr>
          <p:cNvPr id="49" name="Tijdelijke aanduiding voor afbeelding 10"/>
          <p:cNvSpPr>
            <a:spLocks noGrp="1"/>
          </p:cNvSpPr>
          <p:nvPr>
            <p:ph type="pic" sz="quarter" idx="42"/>
          </p:nvPr>
        </p:nvSpPr>
        <p:spPr>
          <a:xfrm>
            <a:off x="2710921" y="4665173"/>
            <a:ext cx="1699816" cy="1697354"/>
          </a:xfrm>
          <a:prstGeom prst="teardrop">
            <a:avLst/>
          </a:prstGeom>
        </p:spPr>
        <p:txBody>
          <a:bodyPr/>
          <a:lstStyle>
            <a:lvl1pPr>
              <a:defRPr sz="1400"/>
            </a:lvl1pPr>
          </a:lstStyle>
          <a:p>
            <a:r>
              <a:rPr lang="nl-NL"/>
              <a:t>Klik op het pictogram als u een afbeelding wilt toevoegen</a:t>
            </a:r>
            <a:endParaRPr lang="en-US"/>
          </a:p>
        </p:txBody>
      </p:sp>
      <p:sp>
        <p:nvSpPr>
          <p:cNvPr id="50" name="Tijdelijke aanduiding voor afbeelding 10"/>
          <p:cNvSpPr>
            <a:spLocks noGrp="1"/>
          </p:cNvSpPr>
          <p:nvPr>
            <p:ph type="pic" sz="quarter" idx="43"/>
          </p:nvPr>
        </p:nvSpPr>
        <p:spPr>
          <a:xfrm>
            <a:off x="4703578" y="4665173"/>
            <a:ext cx="1699816" cy="1697354"/>
          </a:xfrm>
          <a:prstGeom prst="teardrop">
            <a:avLst/>
          </a:prstGeom>
        </p:spPr>
        <p:txBody>
          <a:bodyPr/>
          <a:lstStyle>
            <a:lvl1pPr>
              <a:defRPr sz="1400"/>
            </a:lvl1pPr>
          </a:lstStyle>
          <a:p>
            <a:r>
              <a:rPr lang="nl-NL"/>
              <a:t>Klik op het pictogram als u een afbeelding wilt toevoegen</a:t>
            </a:r>
            <a:endParaRPr lang="en-US"/>
          </a:p>
        </p:txBody>
      </p:sp>
      <p:sp>
        <p:nvSpPr>
          <p:cNvPr id="51" name="Tijdelijke aanduiding voor afbeelding 10"/>
          <p:cNvSpPr>
            <a:spLocks noGrp="1"/>
          </p:cNvSpPr>
          <p:nvPr>
            <p:ph type="pic" sz="quarter" idx="44"/>
          </p:nvPr>
        </p:nvSpPr>
        <p:spPr>
          <a:xfrm>
            <a:off x="6696236" y="4665173"/>
            <a:ext cx="1699816" cy="1697354"/>
          </a:xfrm>
          <a:prstGeom prst="teardrop">
            <a:avLst/>
          </a:prstGeom>
        </p:spPr>
        <p:txBody>
          <a:bodyPr/>
          <a:lstStyle>
            <a:lvl1pPr>
              <a:defRPr sz="1400"/>
            </a:lvl1pPr>
          </a:lstStyle>
          <a:p>
            <a:r>
              <a:rPr lang="nl-NL"/>
              <a:t>Klik op het pictogram als u een afbeelding wilt toevoegen</a:t>
            </a:r>
            <a:endParaRPr lang="en-US"/>
          </a:p>
        </p:txBody>
      </p:sp>
    </p:spTree>
    <p:extLst>
      <p:ext uri="{BB962C8B-B14F-4D97-AF65-F5344CB8AC3E}">
        <p14:creationId xmlns:p14="http://schemas.microsoft.com/office/powerpoint/2010/main" val="1986261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sp>
        <p:nvSpPr>
          <p:cNvPr id="24" name="Tijdelijke aanduiding voor afbeelding 10"/>
          <p:cNvSpPr>
            <a:spLocks noGrp="1"/>
          </p:cNvSpPr>
          <p:nvPr>
            <p:ph type="pic" sz="quarter" idx="25"/>
          </p:nvPr>
        </p:nvSpPr>
        <p:spPr>
          <a:xfrm>
            <a:off x="718264" y="684920"/>
            <a:ext cx="1699816" cy="1697354"/>
          </a:xfrm>
          <a:prstGeom prst="teardrop">
            <a:avLst/>
          </a:prstGeom>
          <a:ln w="12700">
            <a:solidFill>
              <a:schemeClr val="tx2"/>
            </a:solidFill>
          </a:ln>
        </p:spPr>
        <p:txBody>
          <a:bodyPr/>
          <a:lstStyle>
            <a:lvl1pPr>
              <a:defRPr sz="1400"/>
            </a:lvl1pPr>
          </a:lstStyle>
          <a:p>
            <a:r>
              <a:rPr lang="nl-NL"/>
              <a:t>Klik op het pictogram als u een afbeelding wilt toevoegen</a:t>
            </a:r>
            <a:endParaRPr lang="en-US"/>
          </a:p>
        </p:txBody>
      </p:sp>
      <p:sp>
        <p:nvSpPr>
          <p:cNvPr id="25" name="Tijdelijke aanduiding voor afbeelding 10"/>
          <p:cNvSpPr>
            <a:spLocks noGrp="1"/>
          </p:cNvSpPr>
          <p:nvPr>
            <p:ph type="pic" sz="quarter" idx="26"/>
          </p:nvPr>
        </p:nvSpPr>
        <p:spPr>
          <a:xfrm>
            <a:off x="2710921" y="692696"/>
            <a:ext cx="1699816" cy="1697354"/>
          </a:xfrm>
          <a:prstGeom prst="teardrop">
            <a:avLst/>
          </a:prstGeom>
          <a:ln w="12700">
            <a:solidFill>
              <a:schemeClr val="tx2"/>
            </a:solidFill>
          </a:ln>
        </p:spPr>
        <p:txBody>
          <a:bodyPr/>
          <a:lstStyle>
            <a:lvl1pPr>
              <a:defRPr sz="1400"/>
            </a:lvl1pPr>
          </a:lstStyle>
          <a:p>
            <a:r>
              <a:rPr lang="nl-NL"/>
              <a:t>Klik op het pictogram als u een afbeelding wilt toevoegen</a:t>
            </a:r>
            <a:endParaRPr lang="en-US"/>
          </a:p>
        </p:txBody>
      </p:sp>
      <p:sp>
        <p:nvSpPr>
          <p:cNvPr id="26" name="Tijdelijke aanduiding voor afbeelding 10"/>
          <p:cNvSpPr>
            <a:spLocks noGrp="1"/>
          </p:cNvSpPr>
          <p:nvPr>
            <p:ph type="pic" sz="quarter" idx="27"/>
          </p:nvPr>
        </p:nvSpPr>
        <p:spPr>
          <a:xfrm>
            <a:off x="4703578" y="692696"/>
            <a:ext cx="1699816" cy="1697354"/>
          </a:xfrm>
          <a:prstGeom prst="teardrop">
            <a:avLst/>
          </a:prstGeom>
          <a:ln w="12700">
            <a:solidFill>
              <a:schemeClr val="tx2"/>
            </a:solidFill>
          </a:ln>
        </p:spPr>
        <p:txBody>
          <a:bodyPr/>
          <a:lstStyle>
            <a:lvl1pPr>
              <a:defRPr sz="1400"/>
            </a:lvl1pPr>
          </a:lstStyle>
          <a:p>
            <a:r>
              <a:rPr lang="nl-NL"/>
              <a:t>Klik op het pictogram als u een afbeelding wilt toevoegen</a:t>
            </a:r>
            <a:endParaRPr lang="en-US"/>
          </a:p>
        </p:txBody>
      </p:sp>
      <p:sp>
        <p:nvSpPr>
          <p:cNvPr id="27" name="Tijdelijke aanduiding voor afbeelding 10"/>
          <p:cNvSpPr>
            <a:spLocks noGrp="1"/>
          </p:cNvSpPr>
          <p:nvPr>
            <p:ph type="pic" sz="quarter" idx="28"/>
          </p:nvPr>
        </p:nvSpPr>
        <p:spPr>
          <a:xfrm>
            <a:off x="6696236" y="692696"/>
            <a:ext cx="1699816" cy="1697354"/>
          </a:xfrm>
          <a:prstGeom prst="teardrop">
            <a:avLst/>
          </a:prstGeom>
          <a:ln w="12700">
            <a:solidFill>
              <a:schemeClr val="tx2"/>
            </a:solidFill>
          </a:ln>
        </p:spPr>
        <p:txBody>
          <a:bodyPr/>
          <a:lstStyle>
            <a:lvl1pPr>
              <a:defRPr sz="1400"/>
            </a:lvl1pPr>
          </a:lstStyle>
          <a:p>
            <a:r>
              <a:rPr lang="nl-NL"/>
              <a:t>Klik op het pictogram als u een afbeelding wilt toevoegen</a:t>
            </a:r>
            <a:endParaRPr lang="en-US"/>
          </a:p>
        </p:txBody>
      </p:sp>
      <p:sp>
        <p:nvSpPr>
          <p:cNvPr id="40" name="Tijdelijke aanduiding voor afbeelding 10"/>
          <p:cNvSpPr>
            <a:spLocks noGrp="1"/>
          </p:cNvSpPr>
          <p:nvPr>
            <p:ph type="pic" sz="quarter" idx="33"/>
          </p:nvPr>
        </p:nvSpPr>
        <p:spPr>
          <a:xfrm>
            <a:off x="718264" y="2666037"/>
            <a:ext cx="1699816" cy="1697354"/>
          </a:xfrm>
          <a:prstGeom prst="teardrop">
            <a:avLst/>
          </a:prstGeom>
          <a:ln w="12700">
            <a:solidFill>
              <a:schemeClr val="tx2"/>
            </a:solidFill>
          </a:ln>
        </p:spPr>
        <p:txBody>
          <a:bodyPr/>
          <a:lstStyle>
            <a:lvl1pPr>
              <a:defRPr sz="1400"/>
            </a:lvl1pPr>
          </a:lstStyle>
          <a:p>
            <a:r>
              <a:rPr lang="nl-NL"/>
              <a:t>Klik op het pictogram als u een afbeelding wilt toevoegen</a:t>
            </a:r>
            <a:endParaRPr lang="en-US"/>
          </a:p>
        </p:txBody>
      </p:sp>
      <p:sp>
        <p:nvSpPr>
          <p:cNvPr id="41" name="Tijdelijke aanduiding voor afbeelding 10"/>
          <p:cNvSpPr>
            <a:spLocks noGrp="1"/>
          </p:cNvSpPr>
          <p:nvPr>
            <p:ph type="pic" sz="quarter" idx="34"/>
          </p:nvPr>
        </p:nvSpPr>
        <p:spPr>
          <a:xfrm>
            <a:off x="2710921" y="2673813"/>
            <a:ext cx="1699816" cy="1697354"/>
          </a:xfrm>
          <a:prstGeom prst="teardrop">
            <a:avLst/>
          </a:prstGeom>
          <a:ln w="12700">
            <a:solidFill>
              <a:schemeClr val="tx2"/>
            </a:solidFill>
          </a:ln>
        </p:spPr>
        <p:txBody>
          <a:bodyPr/>
          <a:lstStyle>
            <a:lvl1pPr>
              <a:defRPr sz="1400"/>
            </a:lvl1pPr>
          </a:lstStyle>
          <a:p>
            <a:r>
              <a:rPr lang="nl-NL"/>
              <a:t>Klik op het pictogram als u een afbeelding wilt toevoegen</a:t>
            </a:r>
            <a:endParaRPr lang="en-US"/>
          </a:p>
        </p:txBody>
      </p:sp>
      <p:sp>
        <p:nvSpPr>
          <p:cNvPr id="42" name="Tijdelijke aanduiding voor afbeelding 10"/>
          <p:cNvSpPr>
            <a:spLocks noGrp="1"/>
          </p:cNvSpPr>
          <p:nvPr>
            <p:ph type="pic" sz="quarter" idx="35"/>
          </p:nvPr>
        </p:nvSpPr>
        <p:spPr>
          <a:xfrm>
            <a:off x="4703578" y="2673813"/>
            <a:ext cx="1699816" cy="1697354"/>
          </a:xfrm>
          <a:prstGeom prst="teardrop">
            <a:avLst/>
          </a:prstGeom>
          <a:ln w="12700">
            <a:solidFill>
              <a:schemeClr val="tx2"/>
            </a:solidFill>
          </a:ln>
        </p:spPr>
        <p:txBody>
          <a:bodyPr/>
          <a:lstStyle>
            <a:lvl1pPr>
              <a:defRPr sz="1400"/>
            </a:lvl1pPr>
          </a:lstStyle>
          <a:p>
            <a:r>
              <a:rPr lang="nl-NL"/>
              <a:t>Klik op het pictogram als u een afbeelding wilt toevoegen</a:t>
            </a:r>
            <a:endParaRPr lang="en-US"/>
          </a:p>
        </p:txBody>
      </p:sp>
      <p:sp>
        <p:nvSpPr>
          <p:cNvPr id="43" name="Tijdelijke aanduiding voor afbeelding 10"/>
          <p:cNvSpPr>
            <a:spLocks noGrp="1"/>
          </p:cNvSpPr>
          <p:nvPr>
            <p:ph type="pic" sz="quarter" idx="36"/>
          </p:nvPr>
        </p:nvSpPr>
        <p:spPr>
          <a:xfrm>
            <a:off x="6696236" y="2673813"/>
            <a:ext cx="1699816" cy="1697354"/>
          </a:xfrm>
          <a:prstGeom prst="teardrop">
            <a:avLst/>
          </a:prstGeom>
          <a:ln w="12700">
            <a:solidFill>
              <a:schemeClr val="tx2"/>
            </a:solidFill>
          </a:ln>
        </p:spPr>
        <p:txBody>
          <a:bodyPr/>
          <a:lstStyle>
            <a:lvl1pPr>
              <a:defRPr sz="1400"/>
            </a:lvl1pPr>
          </a:lstStyle>
          <a:p>
            <a:r>
              <a:rPr lang="nl-NL"/>
              <a:t>Klik op het pictogram als u een afbeelding wilt toevoegen</a:t>
            </a:r>
            <a:endParaRPr lang="en-US"/>
          </a:p>
        </p:txBody>
      </p:sp>
      <p:sp>
        <p:nvSpPr>
          <p:cNvPr id="48" name="Tijdelijke aanduiding voor afbeelding 10"/>
          <p:cNvSpPr>
            <a:spLocks noGrp="1"/>
          </p:cNvSpPr>
          <p:nvPr>
            <p:ph type="pic" sz="quarter" idx="41"/>
          </p:nvPr>
        </p:nvSpPr>
        <p:spPr>
          <a:xfrm>
            <a:off x="718264" y="4657397"/>
            <a:ext cx="1699816" cy="1697354"/>
          </a:xfrm>
          <a:prstGeom prst="teardrop">
            <a:avLst/>
          </a:prstGeom>
          <a:ln w="12700">
            <a:solidFill>
              <a:schemeClr val="tx2"/>
            </a:solidFill>
          </a:ln>
        </p:spPr>
        <p:txBody>
          <a:bodyPr/>
          <a:lstStyle>
            <a:lvl1pPr>
              <a:defRPr sz="1400"/>
            </a:lvl1pPr>
          </a:lstStyle>
          <a:p>
            <a:r>
              <a:rPr lang="nl-NL"/>
              <a:t>Klik op het pictogram als u een afbeelding wilt toevoegen</a:t>
            </a:r>
            <a:endParaRPr lang="en-US"/>
          </a:p>
        </p:txBody>
      </p:sp>
      <p:sp>
        <p:nvSpPr>
          <p:cNvPr id="49" name="Tijdelijke aanduiding voor afbeelding 10"/>
          <p:cNvSpPr>
            <a:spLocks noGrp="1"/>
          </p:cNvSpPr>
          <p:nvPr>
            <p:ph type="pic" sz="quarter" idx="42"/>
          </p:nvPr>
        </p:nvSpPr>
        <p:spPr>
          <a:xfrm>
            <a:off x="2710921" y="4665173"/>
            <a:ext cx="1699816" cy="1697354"/>
          </a:xfrm>
          <a:prstGeom prst="teardrop">
            <a:avLst/>
          </a:prstGeom>
          <a:ln w="12700">
            <a:solidFill>
              <a:schemeClr val="tx2"/>
            </a:solidFill>
          </a:ln>
        </p:spPr>
        <p:txBody>
          <a:bodyPr/>
          <a:lstStyle>
            <a:lvl1pPr>
              <a:defRPr sz="1400"/>
            </a:lvl1pPr>
          </a:lstStyle>
          <a:p>
            <a:r>
              <a:rPr lang="nl-NL"/>
              <a:t>Klik op het pictogram als u een afbeelding wilt toevoegen</a:t>
            </a:r>
            <a:endParaRPr lang="en-US"/>
          </a:p>
        </p:txBody>
      </p:sp>
      <p:sp>
        <p:nvSpPr>
          <p:cNvPr id="50" name="Tijdelijke aanduiding voor afbeelding 10"/>
          <p:cNvSpPr>
            <a:spLocks noGrp="1"/>
          </p:cNvSpPr>
          <p:nvPr>
            <p:ph type="pic" sz="quarter" idx="43"/>
          </p:nvPr>
        </p:nvSpPr>
        <p:spPr>
          <a:xfrm>
            <a:off x="4703578" y="4665173"/>
            <a:ext cx="1699816" cy="1697354"/>
          </a:xfrm>
          <a:prstGeom prst="teardrop">
            <a:avLst/>
          </a:prstGeom>
          <a:ln w="12700">
            <a:solidFill>
              <a:schemeClr val="tx2"/>
            </a:solidFill>
          </a:ln>
        </p:spPr>
        <p:txBody>
          <a:bodyPr/>
          <a:lstStyle>
            <a:lvl1pPr>
              <a:defRPr sz="1400"/>
            </a:lvl1pPr>
          </a:lstStyle>
          <a:p>
            <a:r>
              <a:rPr lang="nl-NL"/>
              <a:t>Klik op het pictogram als u een afbeelding wilt toevoegen</a:t>
            </a:r>
            <a:endParaRPr lang="en-US"/>
          </a:p>
        </p:txBody>
      </p:sp>
      <p:sp>
        <p:nvSpPr>
          <p:cNvPr id="51" name="Tijdelijke aanduiding voor afbeelding 10"/>
          <p:cNvSpPr>
            <a:spLocks noGrp="1"/>
          </p:cNvSpPr>
          <p:nvPr>
            <p:ph type="pic" sz="quarter" idx="44"/>
          </p:nvPr>
        </p:nvSpPr>
        <p:spPr>
          <a:xfrm>
            <a:off x="6696236" y="4665173"/>
            <a:ext cx="1699816" cy="1697354"/>
          </a:xfrm>
          <a:prstGeom prst="teardrop">
            <a:avLst/>
          </a:prstGeom>
          <a:ln w="12700">
            <a:solidFill>
              <a:schemeClr val="tx2"/>
            </a:solidFill>
          </a:ln>
        </p:spPr>
        <p:txBody>
          <a:bodyPr/>
          <a:lstStyle>
            <a:lvl1pPr>
              <a:defRPr sz="1400"/>
            </a:lvl1pPr>
          </a:lstStyle>
          <a:p>
            <a:r>
              <a:rPr lang="nl-NL"/>
              <a:t>Klik op het pictogram als u een afbeelding wilt toevoegen</a:t>
            </a:r>
            <a:endParaRPr lang="en-US"/>
          </a:p>
        </p:txBody>
      </p:sp>
    </p:spTree>
    <p:extLst>
      <p:ext uri="{BB962C8B-B14F-4D97-AF65-F5344CB8AC3E}">
        <p14:creationId xmlns:p14="http://schemas.microsoft.com/office/powerpoint/2010/main" val="38688575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Good luck">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spTree>
    <p:extLst>
      <p:ext uri="{BB962C8B-B14F-4D97-AF65-F5344CB8AC3E}">
        <p14:creationId xmlns:p14="http://schemas.microsoft.com/office/powerpoint/2010/main" val="19087977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Ons maatwerk">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sp>
        <p:nvSpPr>
          <p:cNvPr id="11" name="Tekstvak 10"/>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21542195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oeien">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spTree>
    <p:extLst>
      <p:ext uri="{BB962C8B-B14F-4D97-AF65-F5344CB8AC3E}">
        <p14:creationId xmlns:p14="http://schemas.microsoft.com/office/powerpoint/2010/main" val="4177914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Dag om te plukken">
    <p:spTree>
      <p:nvGrpSpPr>
        <p:cNvPr id="1" name=""/>
        <p:cNvGrpSpPr/>
        <p:nvPr/>
      </p:nvGrpSpPr>
      <p:grpSpPr>
        <a:xfrm>
          <a:off x="0" y="0"/>
          <a:ext cx="0" cy="0"/>
          <a:chOff x="0" y="0"/>
          <a:chExt cx="0" cy="0"/>
        </a:xfrm>
      </p:grpSpPr>
      <p:sp>
        <p:nvSpPr>
          <p:cNvPr id="2" name="Rechthoek 1"/>
          <p:cNvSpPr/>
          <p:nvPr userDrawn="1"/>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spTree>
    <p:extLst>
      <p:ext uri="{BB962C8B-B14F-4D97-AF65-F5344CB8AC3E}">
        <p14:creationId xmlns:p14="http://schemas.microsoft.com/office/powerpoint/2010/main" val="20632123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goede raad">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spTree>
    <p:extLst>
      <p:ext uri="{BB962C8B-B14F-4D97-AF65-F5344CB8AC3E}">
        <p14:creationId xmlns:p14="http://schemas.microsoft.com/office/powerpoint/2010/main" val="24857182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fbeelding en grote tekst">
    <p:spTree>
      <p:nvGrpSpPr>
        <p:cNvPr id="1" name=""/>
        <p:cNvGrpSpPr/>
        <p:nvPr/>
      </p:nvGrpSpPr>
      <p:grpSpPr>
        <a:xfrm>
          <a:off x="0" y="0"/>
          <a:ext cx="0" cy="0"/>
          <a:chOff x="0" y="0"/>
          <a:chExt cx="0" cy="0"/>
        </a:xfrm>
      </p:grpSpPr>
      <p:sp>
        <p:nvSpPr>
          <p:cNvPr id="4" name="Tijdelijke aanduiding voor tekst 3"/>
          <p:cNvSpPr>
            <a:spLocks noGrp="1"/>
          </p:cNvSpPr>
          <p:nvPr>
            <p:ph type="body" sz="quarter" idx="10"/>
          </p:nvPr>
        </p:nvSpPr>
        <p:spPr>
          <a:xfrm>
            <a:off x="576000" y="657225"/>
            <a:ext cx="7912100" cy="4305300"/>
          </a:xfrm>
        </p:spPr>
        <p:txBody>
          <a:bodyPr/>
          <a:lstStyle>
            <a:lvl1pPr>
              <a:lnSpc>
                <a:spcPct val="100000"/>
              </a:lnSpc>
              <a:defRPr sz="14000" b="1">
                <a:solidFill>
                  <a:schemeClr val="accent3"/>
                </a:solidFill>
              </a:defRPr>
            </a:lvl1pPr>
            <a:lvl2pPr marL="0" indent="0">
              <a:buFontTx/>
              <a:buNone/>
              <a:defRPr sz="12000" b="1">
                <a:solidFill>
                  <a:schemeClr val="accent3"/>
                </a:solidFill>
              </a:defRPr>
            </a:lvl2pPr>
            <a:lvl3pPr marL="0" indent="0">
              <a:buNone/>
              <a:defRPr sz="12000" b="1">
                <a:solidFill>
                  <a:schemeClr val="accent3"/>
                </a:solidFill>
              </a:defRPr>
            </a:lvl3pPr>
            <a:lvl4pPr marL="0" indent="0">
              <a:buNone/>
              <a:defRPr sz="12000" b="1">
                <a:solidFill>
                  <a:schemeClr val="accent3"/>
                </a:solidFill>
              </a:defRPr>
            </a:lvl4pPr>
            <a:lvl5pPr marL="0" indent="0">
              <a:buNone/>
              <a:defRPr sz="12000" b="1">
                <a:solidFill>
                  <a:schemeClr val="accent3"/>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7" name="Tijdelijke aanduiding voor tekst 6"/>
          <p:cNvSpPr>
            <a:spLocks noGrp="1"/>
          </p:cNvSpPr>
          <p:nvPr>
            <p:ph type="body" sz="quarter" idx="11"/>
          </p:nvPr>
        </p:nvSpPr>
        <p:spPr>
          <a:xfrm>
            <a:off x="720000" y="6163872"/>
            <a:ext cx="7960319" cy="411162"/>
          </a:xfrm>
        </p:spPr>
        <p:txBody>
          <a:bodyPr/>
          <a:lstStyle>
            <a:lvl1pPr>
              <a:defRPr sz="2000" b="1">
                <a:solidFill>
                  <a:schemeClr val="bg1"/>
                </a:solidFill>
              </a:defRPr>
            </a:lvl1pPr>
            <a:lvl2pPr marL="0" indent="0">
              <a:buFont typeface="Arial" panose="020B0604020202020204" pitchFamily="34" charset="0"/>
              <a:buNone/>
              <a:defRPr sz="2000" b="1">
                <a:solidFill>
                  <a:schemeClr val="bg1"/>
                </a:solidFill>
              </a:defRPr>
            </a:lvl2pPr>
            <a:lvl3pPr marL="0" indent="0">
              <a:buNone/>
              <a:defRPr sz="2000" b="1">
                <a:solidFill>
                  <a:schemeClr val="bg1"/>
                </a:solidFill>
              </a:defRPr>
            </a:lvl3pPr>
            <a:lvl4pPr marL="0" indent="0">
              <a:buNone/>
              <a:defRPr sz="2000" b="1">
                <a:solidFill>
                  <a:schemeClr val="bg1"/>
                </a:solidFill>
              </a:defRPr>
            </a:lvl4pPr>
            <a:lvl5pPr marL="0" indent="0">
              <a:buNone/>
              <a:defRPr sz="2000" b="1">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9" name="Tijdelijke aanduiding voor afbeelding 8"/>
          <p:cNvSpPr>
            <a:spLocks noGrp="1"/>
          </p:cNvSpPr>
          <p:nvPr>
            <p:ph type="pic" sz="quarter" idx="12"/>
          </p:nvPr>
        </p:nvSpPr>
        <p:spPr>
          <a:xfrm>
            <a:off x="0" y="0"/>
            <a:ext cx="9144000" cy="6858000"/>
          </a:xfrm>
        </p:spPr>
        <p:txBody>
          <a:bodyPr/>
          <a:lstStyle/>
          <a:p>
            <a:r>
              <a:rPr lang="nl-NL"/>
              <a:t>Klik op het pictogram als u een afbeelding wilt toevoegen</a:t>
            </a:r>
            <a:endParaRPr lang="en-GB"/>
          </a:p>
        </p:txBody>
      </p:sp>
    </p:spTree>
    <p:extLst>
      <p:ext uri="{BB962C8B-B14F-4D97-AF65-F5344CB8AC3E}">
        <p14:creationId xmlns:p14="http://schemas.microsoft.com/office/powerpoint/2010/main" val="33690350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Geloof in jezelf">
    <p:spTree>
      <p:nvGrpSpPr>
        <p:cNvPr id="1" name=""/>
        <p:cNvGrpSpPr/>
        <p:nvPr/>
      </p:nvGrpSpPr>
      <p:grpSpPr>
        <a:xfrm>
          <a:off x="0" y="0"/>
          <a:ext cx="0" cy="0"/>
          <a:chOff x="0" y="0"/>
          <a:chExt cx="0" cy="0"/>
        </a:xfrm>
      </p:grpSpPr>
      <p:pic>
        <p:nvPicPr>
          <p:cNvPr id="5" name="Afbeelding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8" cy="6857572"/>
          </a:xfrm>
          <a:prstGeom prst="rect">
            <a:avLst/>
          </a:prstGeom>
        </p:spPr>
      </p:pic>
      <p:pic>
        <p:nvPicPr>
          <p:cNvPr id="2" name="Afbeelding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spTree>
    <p:extLst>
      <p:ext uri="{BB962C8B-B14F-4D97-AF65-F5344CB8AC3E}">
        <p14:creationId xmlns:p14="http://schemas.microsoft.com/office/powerpoint/2010/main" val="42253673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Horen, zien">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0"/>
            <a:ext cx="9142858" cy="6858000"/>
          </a:xfrm>
          <a:prstGeom prst="rect">
            <a:avLst/>
          </a:prstGeom>
        </p:spPr>
      </p:pic>
      <p:pic>
        <p:nvPicPr>
          <p:cNvPr id="2" name="Afbeelding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spTree>
    <p:extLst>
      <p:ext uri="{BB962C8B-B14F-4D97-AF65-F5344CB8AC3E}">
        <p14:creationId xmlns:p14="http://schemas.microsoft.com/office/powerpoint/2010/main" val="3720480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00" y="180000"/>
            <a:ext cx="7704000" cy="900000"/>
          </a:xfrm>
        </p:spPr>
        <p:txBody>
          <a:bodyPr bIns="108000"/>
          <a:lstStyle>
            <a:lvl1pPr>
              <a:defRPr sz="3200"/>
            </a:lvl1pPr>
          </a:lstStyle>
          <a:p>
            <a:r>
              <a:rPr lang="nl-NL"/>
              <a:t>inhoud</a:t>
            </a:r>
            <a:endParaRPr lang="en-US"/>
          </a:p>
        </p:txBody>
      </p:sp>
      <p:sp>
        <p:nvSpPr>
          <p:cNvPr id="8" name="Tekstbox"/>
          <p:cNvSpPr>
            <a:spLocks noGrp="1"/>
          </p:cNvSpPr>
          <p:nvPr>
            <p:ph type="body" sz="quarter" idx="13"/>
          </p:nvPr>
        </p:nvSpPr>
        <p:spPr>
          <a:xfrm>
            <a:off x="719999" y="1310400"/>
            <a:ext cx="4200344" cy="4752470"/>
          </a:xfrm>
        </p:spPr>
        <p:txBody>
          <a:bodyPr numCol="1" spcCol="0"/>
          <a:lstStyle>
            <a:lvl1pPr>
              <a:lnSpc>
                <a:spcPct val="109000"/>
              </a:lnSpc>
              <a:defRPr sz="2000"/>
            </a:lvl1pPr>
            <a:lvl2pPr marL="252000" indent="-252000">
              <a:lnSpc>
                <a:spcPct val="109000"/>
              </a:lnSpc>
              <a:defRPr sz="2000"/>
            </a:lvl2pPr>
            <a:lvl3pPr marL="504000" indent="-252000">
              <a:lnSpc>
                <a:spcPct val="109000"/>
              </a:lnSpc>
              <a:defRPr sz="2000"/>
            </a:lvl3pPr>
            <a:lvl4pPr marL="504000" indent="-252000">
              <a:lnSpc>
                <a:spcPct val="109000"/>
              </a:lnSpc>
              <a:defRPr sz="2000"/>
            </a:lvl4pPr>
            <a:lvl5pPr marL="504000" indent="-252000">
              <a:lnSpc>
                <a:spcPct val="109000"/>
              </a:lnSpc>
              <a:defRPr sz="2000"/>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9" name="Tijdelijke aanduiding voor afbeelding 10"/>
          <p:cNvSpPr>
            <a:spLocks noGrp="1"/>
          </p:cNvSpPr>
          <p:nvPr>
            <p:ph type="pic" sz="quarter" idx="14"/>
          </p:nvPr>
        </p:nvSpPr>
        <p:spPr>
          <a:xfrm>
            <a:off x="5184000" y="1560850"/>
            <a:ext cx="3240000" cy="3240000"/>
          </a:xfrm>
          <a:prstGeom prst="teardrop">
            <a:avLst/>
          </a:prstGeom>
        </p:spPr>
        <p:txBody>
          <a:bodyPr/>
          <a:lstStyle/>
          <a:p>
            <a:r>
              <a:rPr lang="nl-NL"/>
              <a:t>Klik op het pictogram als u een afbeelding wilt toevoegen</a:t>
            </a:r>
            <a:endParaRPr lang="en-US"/>
          </a:p>
        </p:txBody>
      </p:sp>
      <p:sp>
        <p:nvSpPr>
          <p:cNvPr id="13" name="Tekstvak 12"/>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6035169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Don't worry">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8" cy="6857572"/>
          </a:xfrm>
          <a:prstGeom prst="rect">
            <a:avLst/>
          </a:prstGeom>
        </p:spPr>
      </p:pic>
      <p:pic>
        <p:nvPicPr>
          <p:cNvPr id="3" name="Afbeelding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spTree>
    <p:extLst>
      <p:ext uri="{BB962C8B-B14F-4D97-AF65-F5344CB8AC3E}">
        <p14:creationId xmlns:p14="http://schemas.microsoft.com/office/powerpoint/2010/main" val="40296623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You want more">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 y="283"/>
            <a:ext cx="9143244" cy="6857433"/>
          </a:xfrm>
          <a:prstGeom prst="rect">
            <a:avLst/>
          </a:prstGeom>
        </p:spPr>
      </p:pic>
    </p:spTree>
    <p:extLst>
      <p:ext uri="{BB962C8B-B14F-4D97-AF65-F5344CB8AC3E}">
        <p14:creationId xmlns:p14="http://schemas.microsoft.com/office/powerpoint/2010/main" val="25388724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Volg je me nog">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3" name="Afbeelding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8" y="283"/>
            <a:ext cx="9143244" cy="6857433"/>
          </a:xfrm>
          <a:prstGeom prst="rect">
            <a:avLst/>
          </a:prstGeom>
        </p:spPr>
      </p:pic>
    </p:spTree>
    <p:extLst>
      <p:ext uri="{BB962C8B-B14F-4D97-AF65-F5344CB8AC3E}">
        <p14:creationId xmlns:p14="http://schemas.microsoft.com/office/powerpoint/2010/main" val="38504221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Loof is all you need">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 y="283"/>
            <a:ext cx="9143244" cy="6857433"/>
          </a:xfrm>
          <a:prstGeom prst="rect">
            <a:avLst/>
          </a:prstGeom>
        </p:spPr>
      </p:pic>
    </p:spTree>
    <p:extLst>
      <p:ext uri="{BB962C8B-B14F-4D97-AF65-F5344CB8AC3E}">
        <p14:creationId xmlns:p14="http://schemas.microsoft.com/office/powerpoint/2010/main" val="39469991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eldia 1">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 y="9426"/>
            <a:ext cx="9143244" cy="6848573"/>
          </a:xfrm>
          <a:prstGeom prst="rect">
            <a:avLst/>
          </a:prstGeom>
        </p:spPr>
      </p:pic>
      <p:sp>
        <p:nvSpPr>
          <p:cNvPr id="19" name="Tekstvak 18"/>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23418340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eldia 3">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6" y="0"/>
            <a:ext cx="9143244" cy="6858000"/>
          </a:xfrm>
          <a:prstGeom prst="rect">
            <a:avLst/>
          </a:prstGeom>
        </p:spPr>
      </p:pic>
    </p:spTree>
    <p:extLst>
      <p:ext uri="{BB962C8B-B14F-4D97-AF65-F5344CB8AC3E}">
        <p14:creationId xmlns:p14="http://schemas.microsoft.com/office/powerpoint/2010/main" val="9433968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el train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00" y="180000"/>
            <a:ext cx="7704000" cy="900000"/>
          </a:xfrm>
        </p:spPr>
        <p:txBody>
          <a:bodyPr bIns="108000"/>
          <a:lstStyle>
            <a:lvl1pPr>
              <a:defRPr sz="3200"/>
            </a:lvl1pPr>
          </a:lstStyle>
          <a:p>
            <a:r>
              <a:rPr lang="nl-NL"/>
              <a:t>titel training</a:t>
            </a:r>
            <a:endParaRPr lang="en-US"/>
          </a:p>
        </p:txBody>
      </p:sp>
      <p:sp>
        <p:nvSpPr>
          <p:cNvPr id="8" name="Tekstbox"/>
          <p:cNvSpPr>
            <a:spLocks noGrp="1"/>
          </p:cNvSpPr>
          <p:nvPr>
            <p:ph type="body" sz="quarter" idx="13"/>
          </p:nvPr>
        </p:nvSpPr>
        <p:spPr>
          <a:xfrm>
            <a:off x="719999" y="1146748"/>
            <a:ext cx="4200344" cy="4911152"/>
          </a:xfrm>
        </p:spPr>
        <p:txBody>
          <a:bodyPr numCol="1" spcCol="0"/>
          <a:lstStyle>
            <a:lvl1pPr>
              <a:lnSpc>
                <a:spcPct val="118000"/>
              </a:lnSpc>
              <a:defRPr sz="3200"/>
            </a:lvl1pPr>
            <a:lvl2pPr marL="360000" indent="-360000">
              <a:lnSpc>
                <a:spcPct val="118000"/>
              </a:lnSpc>
              <a:defRPr sz="3200"/>
            </a:lvl2pPr>
            <a:lvl3pPr marL="720000" indent="-360000">
              <a:lnSpc>
                <a:spcPct val="118000"/>
              </a:lnSpc>
              <a:defRPr sz="3200"/>
            </a:lvl3pPr>
            <a:lvl4pPr marL="720000" indent="-360000">
              <a:lnSpc>
                <a:spcPct val="118000"/>
              </a:lnSpc>
              <a:defRPr sz="3200"/>
            </a:lvl4pPr>
            <a:lvl5pPr marL="720000" indent="-360000">
              <a:lnSpc>
                <a:spcPct val="118000"/>
              </a:lnSpc>
              <a:defRPr sz="3200"/>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1" name="Tijdelijke aanduiding voor afbeelding 10"/>
          <p:cNvSpPr>
            <a:spLocks noGrp="1"/>
          </p:cNvSpPr>
          <p:nvPr>
            <p:ph type="pic" sz="quarter" idx="14"/>
          </p:nvPr>
        </p:nvSpPr>
        <p:spPr>
          <a:xfrm>
            <a:off x="5184000" y="1560850"/>
            <a:ext cx="3240000" cy="3240000"/>
          </a:xfrm>
          <a:prstGeom prst="teardrop">
            <a:avLst/>
          </a:prstGeom>
        </p:spPr>
        <p:txBody>
          <a:bodyPr/>
          <a:lstStyle/>
          <a:p>
            <a:r>
              <a:rPr lang="nl-NL"/>
              <a:t>Klik op het pictogram als u een afbeelding wilt toevoegen</a:t>
            </a:r>
            <a:endParaRPr lang="en-US"/>
          </a:p>
        </p:txBody>
      </p:sp>
      <p:sp>
        <p:nvSpPr>
          <p:cNvPr id="12" name="Tekstvak 11"/>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334215819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00" y="180000"/>
            <a:ext cx="7704000" cy="900000"/>
          </a:xfrm>
        </p:spPr>
        <p:txBody>
          <a:bodyPr bIns="108000"/>
          <a:lstStyle>
            <a:lvl1pPr>
              <a:defRPr sz="3200"/>
            </a:lvl1pPr>
          </a:lstStyle>
          <a:p>
            <a:r>
              <a:rPr lang="nl-NL"/>
              <a:t>inhoud</a:t>
            </a:r>
            <a:endParaRPr lang="en-US"/>
          </a:p>
        </p:txBody>
      </p:sp>
      <p:sp>
        <p:nvSpPr>
          <p:cNvPr id="8" name="Tekstbox"/>
          <p:cNvSpPr>
            <a:spLocks noGrp="1"/>
          </p:cNvSpPr>
          <p:nvPr>
            <p:ph type="body" sz="quarter" idx="13"/>
          </p:nvPr>
        </p:nvSpPr>
        <p:spPr>
          <a:xfrm>
            <a:off x="719999" y="1310400"/>
            <a:ext cx="4200344" cy="4752470"/>
          </a:xfrm>
        </p:spPr>
        <p:txBody>
          <a:bodyPr numCol="1" spcCol="0"/>
          <a:lstStyle>
            <a:lvl1pPr>
              <a:lnSpc>
                <a:spcPct val="109000"/>
              </a:lnSpc>
              <a:defRPr sz="2000"/>
            </a:lvl1pPr>
            <a:lvl2pPr marL="252000" indent="-252000">
              <a:lnSpc>
                <a:spcPct val="109000"/>
              </a:lnSpc>
              <a:defRPr sz="2000"/>
            </a:lvl2pPr>
            <a:lvl3pPr marL="504000" indent="-252000">
              <a:lnSpc>
                <a:spcPct val="109000"/>
              </a:lnSpc>
              <a:defRPr sz="2000"/>
            </a:lvl3pPr>
            <a:lvl4pPr marL="504000" indent="-252000">
              <a:lnSpc>
                <a:spcPct val="109000"/>
              </a:lnSpc>
              <a:defRPr sz="2000"/>
            </a:lvl4pPr>
            <a:lvl5pPr marL="504000" indent="-252000">
              <a:lnSpc>
                <a:spcPct val="109000"/>
              </a:lnSpc>
              <a:defRPr sz="2000"/>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9" name="Tijdelijke aanduiding voor afbeelding 10"/>
          <p:cNvSpPr>
            <a:spLocks noGrp="1"/>
          </p:cNvSpPr>
          <p:nvPr>
            <p:ph type="pic" sz="quarter" idx="14"/>
          </p:nvPr>
        </p:nvSpPr>
        <p:spPr>
          <a:xfrm>
            <a:off x="5184000" y="1560850"/>
            <a:ext cx="3240000" cy="3240000"/>
          </a:xfrm>
          <a:prstGeom prst="teardrop">
            <a:avLst/>
          </a:prstGeom>
        </p:spPr>
        <p:txBody>
          <a:bodyPr/>
          <a:lstStyle/>
          <a:p>
            <a:r>
              <a:rPr lang="nl-NL"/>
              <a:t>Klik op het pictogram als u een afbeelding wilt toevoegen</a:t>
            </a:r>
            <a:endParaRPr lang="en-US"/>
          </a:p>
        </p:txBody>
      </p:sp>
      <p:sp>
        <p:nvSpPr>
          <p:cNvPr id="13" name="Tekstvak 12"/>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39968153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el (28pt) en variabele content (20 p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inhoud 2"/>
          <p:cNvSpPr>
            <a:spLocks noGrp="1"/>
          </p:cNvSpPr>
          <p:nvPr>
            <p:ph idx="1"/>
          </p:nvPr>
        </p:nvSpPr>
        <p:spPr/>
        <p:txBody>
          <a:bodyPr/>
          <a:lstStyle>
            <a:lvl5pPr>
              <a:defRPr/>
            </a:lvl5pPr>
            <a:lvl6pPr marL="900000" indent="-180000">
              <a:lnSpc>
                <a:spcPct val="109000"/>
              </a:lnSpc>
              <a:spcBef>
                <a:spcPts val="0"/>
              </a:spcBef>
              <a:buFont typeface="Calibri" panose="020F0502020204030204" pitchFamily="34" charset="0"/>
              <a:buChar char="–"/>
              <a:defRPr sz="1400"/>
            </a:lvl6pPr>
            <a:lvl7pPr marL="1080000" indent="-180000">
              <a:lnSpc>
                <a:spcPct val="109000"/>
              </a:lnSpc>
              <a:spcBef>
                <a:spcPts val="0"/>
              </a:spcBef>
              <a:buFont typeface="Calibri" panose="020F0502020204030204" pitchFamily="34" charset="0"/>
              <a:buChar char="–"/>
              <a:defRPr sz="1400"/>
            </a:lvl7pPr>
            <a:lvl8pPr marL="1260000" indent="-180000">
              <a:lnSpc>
                <a:spcPct val="109000"/>
              </a:lnSpc>
              <a:spcBef>
                <a:spcPts val="0"/>
              </a:spcBef>
              <a:buFont typeface="Calibri" panose="020F0502020204030204" pitchFamily="34" charset="0"/>
              <a:buChar char="–"/>
              <a:defRPr sz="1400"/>
            </a:lvl8pPr>
            <a:lvl9pPr marL="1440000" indent="-180000">
              <a:lnSpc>
                <a:spcPct val="109000"/>
              </a:lnSpc>
              <a:spcBef>
                <a:spcPts val="0"/>
              </a:spcBef>
              <a:buFont typeface="Calibri" panose="020F0502020204030204" pitchFamily="34" charset="0"/>
              <a:buChar char="–"/>
              <a:defRPr sz="14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2" name="Tekstvak 11"/>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37683170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el (28pt) en tekst (18 pt)">
    <p:spTree>
      <p:nvGrpSpPr>
        <p:cNvPr id="1" name=""/>
        <p:cNvGrpSpPr/>
        <p:nvPr/>
      </p:nvGrpSpPr>
      <p:grpSpPr>
        <a:xfrm>
          <a:off x="0" y="0"/>
          <a:ext cx="0" cy="0"/>
          <a:chOff x="0" y="0"/>
          <a:chExt cx="0" cy="0"/>
        </a:xfrm>
      </p:grpSpPr>
      <p:sp>
        <p:nvSpPr>
          <p:cNvPr id="2" name="Titel 1"/>
          <p:cNvSpPr>
            <a:spLocks noGrp="1"/>
          </p:cNvSpPr>
          <p:nvPr>
            <p:ph type="title"/>
          </p:nvPr>
        </p:nvSpPr>
        <p:spPr/>
        <p:txBody>
          <a:bodyPr bIns="108000"/>
          <a:lstStyle>
            <a:lvl1pPr>
              <a:defRPr sz="2800"/>
            </a:lvl1pPr>
          </a:lstStyle>
          <a:p>
            <a:r>
              <a:rPr lang="nl-NL"/>
              <a:t>Klik om de stijl te bewerken</a:t>
            </a:r>
            <a:endParaRPr lang="en-US"/>
          </a:p>
        </p:txBody>
      </p:sp>
      <p:sp>
        <p:nvSpPr>
          <p:cNvPr id="8" name="Tekstbox"/>
          <p:cNvSpPr>
            <a:spLocks noGrp="1"/>
          </p:cNvSpPr>
          <p:nvPr>
            <p:ph type="body" sz="quarter" idx="13"/>
          </p:nvPr>
        </p:nvSpPr>
        <p:spPr>
          <a:xfrm>
            <a:off x="719999" y="1331843"/>
            <a:ext cx="7704000" cy="4726834"/>
          </a:xfrm>
        </p:spPr>
        <p:txBody>
          <a:bodyPr numCol="1" spcCol="0"/>
          <a:lstStyle>
            <a:lvl1pPr>
              <a:lnSpc>
                <a:spcPct val="109000"/>
              </a:lnSpc>
              <a:defRPr sz="1800"/>
            </a:lvl1pPr>
            <a:lvl2pPr marL="216000" indent="-216000">
              <a:lnSpc>
                <a:spcPct val="109000"/>
              </a:lnSpc>
              <a:defRPr sz="1800"/>
            </a:lvl2pPr>
            <a:lvl3pPr marL="432000" indent="-216000">
              <a:lnSpc>
                <a:spcPct val="109000"/>
              </a:lnSpc>
              <a:defRPr sz="1800"/>
            </a:lvl3pPr>
            <a:lvl4pPr marL="432000" indent="-216000">
              <a:lnSpc>
                <a:spcPct val="109000"/>
              </a:lnSpc>
              <a:defRPr sz="1800"/>
            </a:lvl4pPr>
            <a:lvl5pPr marL="432000" indent="-216000">
              <a:lnSpc>
                <a:spcPct val="109000"/>
              </a:lnSpc>
              <a:defRPr sz="1800"/>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2" name="Tekstvak 11"/>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2815804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28pt) en variabele content (20 p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inhoud 2"/>
          <p:cNvSpPr>
            <a:spLocks noGrp="1"/>
          </p:cNvSpPr>
          <p:nvPr>
            <p:ph idx="1"/>
          </p:nvPr>
        </p:nvSpPr>
        <p:spPr/>
        <p:txBody>
          <a:bodyPr/>
          <a:lstStyle>
            <a:lvl5pPr>
              <a:defRPr/>
            </a:lvl5pPr>
            <a:lvl6pPr marL="900000" indent="-180000">
              <a:lnSpc>
                <a:spcPct val="109000"/>
              </a:lnSpc>
              <a:spcBef>
                <a:spcPts val="0"/>
              </a:spcBef>
              <a:buFont typeface="Calibri" panose="020F0502020204030204" pitchFamily="34" charset="0"/>
              <a:buChar char="–"/>
              <a:defRPr sz="1400"/>
            </a:lvl6pPr>
            <a:lvl7pPr marL="1080000" indent="-180000">
              <a:lnSpc>
                <a:spcPct val="109000"/>
              </a:lnSpc>
              <a:spcBef>
                <a:spcPts val="0"/>
              </a:spcBef>
              <a:buFont typeface="Calibri" panose="020F0502020204030204" pitchFamily="34" charset="0"/>
              <a:buChar char="–"/>
              <a:defRPr sz="1400"/>
            </a:lvl7pPr>
            <a:lvl8pPr marL="1260000" indent="-180000">
              <a:lnSpc>
                <a:spcPct val="109000"/>
              </a:lnSpc>
              <a:spcBef>
                <a:spcPts val="0"/>
              </a:spcBef>
              <a:buFont typeface="Calibri" panose="020F0502020204030204" pitchFamily="34" charset="0"/>
              <a:buChar char="–"/>
              <a:defRPr sz="1400"/>
            </a:lvl8pPr>
            <a:lvl9pPr marL="1440000" indent="-180000">
              <a:lnSpc>
                <a:spcPct val="109000"/>
              </a:lnSpc>
              <a:spcBef>
                <a:spcPts val="0"/>
              </a:spcBef>
              <a:buFont typeface="Calibri" panose="020F0502020204030204" pitchFamily="34" charset="0"/>
              <a:buChar char="–"/>
              <a:defRPr sz="14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2" name="Tekstvak 11"/>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35927559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el (32pt) en tekstt (24p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11" name="Tekstvak 10"/>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
        <p:nvSpPr>
          <p:cNvPr id="10" name="Tekstbox"/>
          <p:cNvSpPr>
            <a:spLocks noGrp="1"/>
          </p:cNvSpPr>
          <p:nvPr>
            <p:ph type="body" sz="quarter" idx="13"/>
          </p:nvPr>
        </p:nvSpPr>
        <p:spPr>
          <a:xfrm>
            <a:off x="719999" y="1272208"/>
            <a:ext cx="7704000" cy="4785691"/>
          </a:xfrm>
        </p:spPr>
        <p:txBody>
          <a:bodyPr numCol="1" spcCol="0"/>
          <a:lstStyle>
            <a:lvl1pPr>
              <a:lnSpc>
                <a:spcPct val="109000"/>
              </a:lnSpc>
              <a:defRPr sz="2400"/>
            </a:lvl1pPr>
            <a:lvl2pPr marL="288000" indent="-288000">
              <a:lnSpc>
                <a:spcPct val="109000"/>
              </a:lnSpc>
              <a:defRPr sz="2400"/>
            </a:lvl2pPr>
            <a:lvl3pPr marL="576000" indent="-288000">
              <a:lnSpc>
                <a:spcPct val="109000"/>
              </a:lnSpc>
              <a:defRPr sz="2400"/>
            </a:lvl3pPr>
            <a:lvl4pPr marL="576000" indent="-288000">
              <a:lnSpc>
                <a:spcPct val="109000"/>
              </a:lnSpc>
              <a:defRPr sz="2400"/>
            </a:lvl4pPr>
            <a:lvl5pPr marL="576000" indent="-288000">
              <a:lnSpc>
                <a:spcPct val="109000"/>
              </a:lnSpc>
              <a:defRPr sz="2400"/>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Tree>
    <p:extLst>
      <p:ext uri="{BB962C8B-B14F-4D97-AF65-F5344CB8AC3E}">
        <p14:creationId xmlns:p14="http://schemas.microsoft.com/office/powerpoint/2010/main" val="26677710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el (32pt) en tekst (20p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sz="3200"/>
            </a:lvl1pPr>
          </a:lstStyle>
          <a:p>
            <a:r>
              <a:rPr lang="nl-NL"/>
              <a:t>Klik om de stijl te bewerken</a:t>
            </a:r>
            <a:endParaRPr lang="en-US"/>
          </a:p>
        </p:txBody>
      </p:sp>
      <p:sp>
        <p:nvSpPr>
          <p:cNvPr id="11" name="Tekstvak 10"/>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
        <p:nvSpPr>
          <p:cNvPr id="7" name="Tijdelijke aanduiding voor inhoud 2"/>
          <p:cNvSpPr>
            <a:spLocks noGrp="1"/>
          </p:cNvSpPr>
          <p:nvPr>
            <p:ph idx="1"/>
          </p:nvPr>
        </p:nvSpPr>
        <p:spPr>
          <a:xfrm>
            <a:off x="719999" y="1309688"/>
            <a:ext cx="7703999" cy="4752000"/>
          </a:xfrm>
        </p:spPr>
        <p:txBody>
          <a:bodyPr/>
          <a:lstStyle>
            <a:lvl5pPr>
              <a:defRPr/>
            </a:lvl5pPr>
            <a:lvl6pPr marL="900000" indent="-180000">
              <a:lnSpc>
                <a:spcPct val="109000"/>
              </a:lnSpc>
              <a:spcBef>
                <a:spcPts val="0"/>
              </a:spcBef>
              <a:buFont typeface="Calibri" panose="020F0502020204030204" pitchFamily="34" charset="0"/>
              <a:buChar char="–"/>
              <a:defRPr sz="1400"/>
            </a:lvl6pPr>
            <a:lvl7pPr marL="1080000" indent="-180000">
              <a:lnSpc>
                <a:spcPct val="109000"/>
              </a:lnSpc>
              <a:spcBef>
                <a:spcPts val="0"/>
              </a:spcBef>
              <a:buFont typeface="Calibri" panose="020F0502020204030204" pitchFamily="34" charset="0"/>
              <a:buChar char="–"/>
              <a:defRPr sz="1400"/>
            </a:lvl7pPr>
            <a:lvl8pPr marL="1260000" indent="-180000">
              <a:lnSpc>
                <a:spcPct val="109000"/>
              </a:lnSpc>
              <a:spcBef>
                <a:spcPts val="0"/>
              </a:spcBef>
              <a:buFont typeface="Calibri" panose="020F0502020204030204" pitchFamily="34" charset="0"/>
              <a:buChar char="–"/>
              <a:defRPr sz="1400"/>
            </a:lvl8pPr>
            <a:lvl9pPr marL="1440000" indent="-180000">
              <a:lnSpc>
                <a:spcPct val="109000"/>
              </a:lnSpc>
              <a:spcBef>
                <a:spcPts val="0"/>
              </a:spcBef>
              <a:buFont typeface="Calibri" panose="020F0502020204030204" pitchFamily="34" charset="0"/>
              <a:buChar char="–"/>
              <a:defRPr sz="14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Tree>
    <p:extLst>
      <p:ext uri="{BB962C8B-B14F-4D97-AF65-F5344CB8AC3E}">
        <p14:creationId xmlns:p14="http://schemas.microsoft.com/office/powerpoint/2010/main" val="29846898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3098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el, tekst 1 kolom en afbeeldin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5184000" y="1557338"/>
            <a:ext cx="3240000" cy="3240000"/>
          </a:xfrm>
          <a:prstGeom prst="teardrop">
            <a:avLst/>
          </a:prstGeom>
        </p:spPr>
        <p:txBody>
          <a:bodyPr/>
          <a:lstStyle/>
          <a:p>
            <a:r>
              <a:rPr lang="nl-NL"/>
              <a:t>Klik op het pictogram als u een afbeelding wilt toevoegen</a:t>
            </a:r>
            <a:endParaRPr lang="en-US"/>
          </a:p>
        </p:txBody>
      </p:sp>
      <p:sp>
        <p:nvSpPr>
          <p:cNvPr id="9" name="Titel 1"/>
          <p:cNvSpPr>
            <a:spLocks noGrp="1"/>
          </p:cNvSpPr>
          <p:nvPr>
            <p:ph type="title"/>
          </p:nvPr>
        </p:nvSpPr>
        <p:spPr>
          <a:xfrm>
            <a:off x="720000" y="180000"/>
            <a:ext cx="7704000" cy="900000"/>
          </a:xfrm>
        </p:spPr>
        <p:txBody>
          <a:bodyPr/>
          <a:lstStyle/>
          <a:p>
            <a:r>
              <a:rPr lang="nl-NL"/>
              <a:t>Klik om de stijl te bewerken</a:t>
            </a:r>
            <a:endParaRPr lang="en-US"/>
          </a:p>
        </p:txBody>
      </p:sp>
      <p:sp>
        <p:nvSpPr>
          <p:cNvPr id="10" name="Tekstbox"/>
          <p:cNvSpPr>
            <a:spLocks noGrp="1"/>
          </p:cNvSpPr>
          <p:nvPr>
            <p:ph type="body" sz="quarter" idx="13"/>
          </p:nvPr>
        </p:nvSpPr>
        <p:spPr>
          <a:xfrm>
            <a:off x="719999" y="1310401"/>
            <a:ext cx="4200344" cy="4747500"/>
          </a:xfrm>
        </p:spPr>
        <p:txBody>
          <a:bodyPr numCol="1" spc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2" name="Tekstvak 11"/>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37445239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el, tekst 1 kolom en 2 afbeelding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8" name="Tekstbox"/>
          <p:cNvSpPr>
            <a:spLocks noGrp="1"/>
          </p:cNvSpPr>
          <p:nvPr>
            <p:ph type="body" sz="quarter" idx="13"/>
          </p:nvPr>
        </p:nvSpPr>
        <p:spPr>
          <a:xfrm>
            <a:off x="719999" y="1310401"/>
            <a:ext cx="4200344" cy="4747500"/>
          </a:xfrm>
        </p:spPr>
        <p:txBody>
          <a:bodyPr numCol="1" spc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1" name="Tijdelijke aanduiding voor afbeelding 10"/>
          <p:cNvSpPr>
            <a:spLocks noGrp="1"/>
          </p:cNvSpPr>
          <p:nvPr>
            <p:ph type="pic" sz="quarter" idx="14"/>
          </p:nvPr>
        </p:nvSpPr>
        <p:spPr>
          <a:xfrm>
            <a:off x="6264000" y="1557774"/>
            <a:ext cx="2160000" cy="2159790"/>
          </a:xfrm>
          <a:prstGeom prst="teardrop">
            <a:avLst/>
          </a:prstGeom>
        </p:spPr>
        <p:txBody>
          <a:bodyPr/>
          <a:lstStyle>
            <a:lvl1pPr>
              <a:defRPr sz="1400"/>
            </a:lvl1pPr>
          </a:lstStyle>
          <a:p>
            <a:r>
              <a:rPr lang="nl-NL"/>
              <a:t>Klik op het pictogram als u een afbeelding wilt toevoegen</a:t>
            </a:r>
            <a:endParaRPr lang="en-US"/>
          </a:p>
        </p:txBody>
      </p:sp>
      <p:sp>
        <p:nvSpPr>
          <p:cNvPr id="9" name="Tijdelijke aanduiding voor afbeelding 10"/>
          <p:cNvSpPr>
            <a:spLocks noGrp="1"/>
          </p:cNvSpPr>
          <p:nvPr>
            <p:ph type="pic" sz="quarter" idx="15"/>
          </p:nvPr>
        </p:nvSpPr>
        <p:spPr>
          <a:xfrm>
            <a:off x="6264000" y="3898110"/>
            <a:ext cx="2160000" cy="2159790"/>
          </a:xfrm>
          <a:prstGeom prst="teardrop">
            <a:avLst/>
          </a:prstGeom>
        </p:spPr>
        <p:txBody>
          <a:bodyPr/>
          <a:lstStyle>
            <a:lvl1pPr>
              <a:defRPr sz="1400"/>
            </a:lvl1pPr>
          </a:lstStyle>
          <a:p>
            <a:r>
              <a:rPr lang="nl-NL"/>
              <a:t>Klik op het pictogram als u een afbeelding wilt toevoegen</a:t>
            </a:r>
            <a:endParaRPr lang="en-US"/>
          </a:p>
        </p:txBody>
      </p:sp>
      <p:sp>
        <p:nvSpPr>
          <p:cNvPr id="13" name="Tekstvak 12"/>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21006633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el, tekst 2 kolommen en afbeeld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8" name="Tekstbox"/>
          <p:cNvSpPr>
            <a:spLocks noGrp="1"/>
          </p:cNvSpPr>
          <p:nvPr>
            <p:ph type="body" sz="quarter" idx="13"/>
          </p:nvPr>
        </p:nvSpPr>
        <p:spPr>
          <a:xfrm>
            <a:off x="719999" y="1310401"/>
            <a:ext cx="7704000" cy="4747500"/>
          </a:xfrm>
        </p:spPr>
        <p:txBody>
          <a:bodyPr numCol="2" spcCol="288000"/>
          <a:lstStyle>
            <a:lvl1pPr>
              <a:defRPr/>
            </a:lvl1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1" name="Tijdelijke aanduiding voor afbeelding 10"/>
          <p:cNvSpPr>
            <a:spLocks noGrp="1"/>
          </p:cNvSpPr>
          <p:nvPr>
            <p:ph type="pic" sz="quarter" idx="14"/>
          </p:nvPr>
        </p:nvSpPr>
        <p:spPr>
          <a:xfrm>
            <a:off x="6264000" y="3897900"/>
            <a:ext cx="2159725" cy="2160000"/>
          </a:xfrm>
          <a:prstGeom prst="teardrop">
            <a:avLst/>
          </a:prstGeom>
        </p:spPr>
        <p:txBody>
          <a:bodyPr/>
          <a:lstStyle>
            <a:lvl1pPr>
              <a:defRPr sz="1400"/>
            </a:lvl1pPr>
          </a:lstStyle>
          <a:p>
            <a:r>
              <a:rPr lang="nl-NL"/>
              <a:t>Klik op het pictogram als u een afbeelding wilt toevoegen</a:t>
            </a:r>
            <a:endParaRPr lang="en-US"/>
          </a:p>
        </p:txBody>
      </p:sp>
      <p:sp>
        <p:nvSpPr>
          <p:cNvPr id="12" name="Tekstvak 11"/>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25981811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kst en afbeeldin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5184000" y="1560850"/>
            <a:ext cx="3240000" cy="3240000"/>
          </a:xfrm>
          <a:prstGeom prst="teardrop">
            <a:avLst/>
          </a:prstGeom>
        </p:spPr>
        <p:txBody>
          <a:bodyPr/>
          <a:lstStyle/>
          <a:p>
            <a:r>
              <a:rPr lang="nl-NL"/>
              <a:t>Klik op het pictogram als u een afbeelding wilt toevoegen</a:t>
            </a:r>
            <a:endParaRPr lang="en-US"/>
          </a:p>
        </p:txBody>
      </p:sp>
      <p:sp>
        <p:nvSpPr>
          <p:cNvPr id="9" name="Tekstbox"/>
          <p:cNvSpPr>
            <a:spLocks noGrp="1"/>
          </p:cNvSpPr>
          <p:nvPr>
            <p:ph type="body" sz="quarter" idx="13"/>
          </p:nvPr>
        </p:nvSpPr>
        <p:spPr>
          <a:xfrm>
            <a:off x="719999" y="1310400"/>
            <a:ext cx="4176000" cy="4747500"/>
          </a:xfrm>
        </p:spPr>
        <p:txBody>
          <a:bodyPr numCol="1" spcCol="0"/>
          <a:lstStyle>
            <a:lvl1pPr>
              <a:lnSpc>
                <a:spcPct val="106000"/>
              </a:lnSpc>
              <a:defRPr sz="2000"/>
            </a:lvl1pPr>
            <a:lvl2pPr marL="216000" indent="-216000">
              <a:lnSpc>
                <a:spcPct val="106000"/>
              </a:lnSpc>
              <a:defRPr sz="2000"/>
            </a:lvl2pPr>
            <a:lvl3pPr marL="432000" indent="-216000">
              <a:lnSpc>
                <a:spcPct val="106000"/>
              </a:lnSpc>
              <a:defRPr sz="2000"/>
            </a:lvl3pPr>
            <a:lvl4pPr marL="432000" indent="-216000">
              <a:lnSpc>
                <a:spcPct val="106000"/>
              </a:lnSpc>
              <a:defRPr sz="2000"/>
            </a:lvl4pPr>
            <a:lvl5pPr marL="432000" indent="-216000">
              <a:lnSpc>
                <a:spcPct val="106000"/>
              </a:lnSpc>
              <a:defRPr sz="2000"/>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4" name="Tekstvak 13"/>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30354680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kst en afbeelding groen kader">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5184000" y="1560850"/>
            <a:ext cx="3240000" cy="3240000"/>
          </a:xfrm>
          <a:prstGeom prst="teardrop">
            <a:avLst/>
          </a:prstGeom>
          <a:ln w="12700">
            <a:solidFill>
              <a:schemeClr val="tx2"/>
            </a:solidFill>
          </a:ln>
        </p:spPr>
        <p:txBody>
          <a:bodyPr/>
          <a:lstStyle/>
          <a:p>
            <a:r>
              <a:rPr lang="nl-NL"/>
              <a:t>Klik op het pictogram als u een afbeelding wilt toevoegen</a:t>
            </a:r>
            <a:endParaRPr lang="en-US"/>
          </a:p>
        </p:txBody>
      </p:sp>
      <p:sp>
        <p:nvSpPr>
          <p:cNvPr id="7" name="Tekstbox"/>
          <p:cNvSpPr>
            <a:spLocks noGrp="1"/>
          </p:cNvSpPr>
          <p:nvPr>
            <p:ph type="body" sz="quarter" idx="13"/>
          </p:nvPr>
        </p:nvSpPr>
        <p:spPr>
          <a:xfrm>
            <a:off x="719999" y="1310400"/>
            <a:ext cx="4176000" cy="4747500"/>
          </a:xfrm>
        </p:spPr>
        <p:txBody>
          <a:bodyPr numCol="1" spcCol="0"/>
          <a:lstStyle>
            <a:lvl1pPr>
              <a:lnSpc>
                <a:spcPct val="106000"/>
              </a:lnSpc>
              <a:defRPr sz="2000"/>
            </a:lvl1pPr>
            <a:lvl2pPr marL="216000" indent="-216000">
              <a:lnSpc>
                <a:spcPct val="106000"/>
              </a:lnSpc>
              <a:defRPr sz="2000"/>
            </a:lvl2pPr>
            <a:lvl3pPr marL="432000" indent="-216000">
              <a:lnSpc>
                <a:spcPct val="106000"/>
              </a:lnSpc>
              <a:defRPr sz="2000"/>
            </a:lvl3pPr>
            <a:lvl4pPr marL="432000" indent="-216000">
              <a:lnSpc>
                <a:spcPct val="106000"/>
              </a:lnSpc>
              <a:defRPr sz="2000"/>
            </a:lvl4pPr>
            <a:lvl5pPr marL="432000" indent="-216000">
              <a:lnSpc>
                <a:spcPct val="106000"/>
              </a:lnSpc>
              <a:defRPr sz="2000"/>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2" name="Tekstvak 11"/>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21347045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rogramma">
    <p:spTree>
      <p:nvGrpSpPr>
        <p:cNvPr id="1" name=""/>
        <p:cNvGrpSpPr/>
        <p:nvPr/>
      </p:nvGrpSpPr>
      <p:grpSpPr>
        <a:xfrm>
          <a:off x="0" y="0"/>
          <a:ext cx="0" cy="0"/>
          <a:chOff x="0" y="0"/>
          <a:chExt cx="0" cy="0"/>
        </a:xfrm>
      </p:grpSpPr>
      <p:sp>
        <p:nvSpPr>
          <p:cNvPr id="11" name="Tijdelijke aanduiding voor tekst 10"/>
          <p:cNvSpPr>
            <a:spLocks noGrp="1"/>
          </p:cNvSpPr>
          <p:nvPr>
            <p:ph type="body" sz="quarter" idx="14"/>
          </p:nvPr>
        </p:nvSpPr>
        <p:spPr>
          <a:xfrm>
            <a:off x="720000" y="1835676"/>
            <a:ext cx="7704000" cy="4276737"/>
          </a:xfrm>
        </p:spPr>
        <p:txBody>
          <a:bodyPr/>
          <a:lstStyle>
            <a:lvl1pPr marL="1260000" indent="-1260000">
              <a:lnSpc>
                <a:spcPct val="100000"/>
              </a:lnSpc>
              <a:defRPr sz="1800"/>
            </a:lvl1pPr>
            <a:lvl2pPr marL="1260000" indent="0">
              <a:lnSpc>
                <a:spcPct val="100000"/>
              </a:lnSpc>
              <a:buFont typeface="Arial" panose="020B0604020202020204" pitchFamily="34" charset="0"/>
              <a:buNone/>
              <a:defRPr sz="1800"/>
            </a:lvl2pPr>
            <a:lvl3pPr marL="1476000" indent="-216000">
              <a:lnSpc>
                <a:spcPct val="100000"/>
              </a:lnSpc>
              <a:defRPr sz="1800"/>
            </a:lvl3pPr>
            <a:lvl4pPr marL="1476000" indent="-216000">
              <a:lnSpc>
                <a:spcPct val="100000"/>
              </a:lnSpc>
              <a:defRPr sz="1800"/>
            </a:lvl4pPr>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p:txBody>
      </p:sp>
      <p:sp>
        <p:nvSpPr>
          <p:cNvPr id="2" name="Titel 1"/>
          <p:cNvSpPr>
            <a:spLocks noGrp="1"/>
          </p:cNvSpPr>
          <p:nvPr>
            <p:ph type="title" hasCustomPrompt="1"/>
          </p:nvPr>
        </p:nvSpPr>
        <p:spPr>
          <a:xfrm>
            <a:off x="1980000" y="180000"/>
            <a:ext cx="6408000" cy="900000"/>
          </a:xfrm>
        </p:spPr>
        <p:txBody>
          <a:bodyPr bIns="108000"/>
          <a:lstStyle>
            <a:lvl1pPr>
              <a:defRPr sz="2800"/>
            </a:lvl1pPr>
          </a:lstStyle>
          <a:p>
            <a:r>
              <a:rPr lang="nl-NL" noProof="0"/>
              <a:t>programmanaam</a:t>
            </a:r>
          </a:p>
        </p:txBody>
      </p:sp>
      <p:sp>
        <p:nvSpPr>
          <p:cNvPr id="9" name="Tijdelijke aanduiding voor tekst 8"/>
          <p:cNvSpPr>
            <a:spLocks noGrp="1"/>
          </p:cNvSpPr>
          <p:nvPr>
            <p:ph type="body" sz="quarter" idx="13" hasCustomPrompt="1"/>
          </p:nvPr>
        </p:nvSpPr>
        <p:spPr>
          <a:xfrm>
            <a:off x="1980000" y="1258159"/>
            <a:ext cx="6380162" cy="488090"/>
          </a:xfrm>
        </p:spPr>
        <p:txBody>
          <a:bodyPr/>
          <a:lstStyle>
            <a:lvl1pPr marL="0" indent="0">
              <a:lnSpc>
                <a:spcPct val="100000"/>
              </a:lnSpc>
              <a:buFont typeface="Arial" panose="020B0604020202020204" pitchFamily="34" charset="0"/>
              <a:buNone/>
              <a:defRPr sz="1800" i="1"/>
            </a:lvl1pPr>
            <a:lvl2pPr marL="0" indent="0">
              <a:lnSpc>
                <a:spcPct val="100000"/>
              </a:lnSpc>
              <a:buFont typeface="Arial" panose="020B0604020202020204" pitchFamily="34" charset="0"/>
              <a:buNone/>
              <a:defRPr sz="1900" i="1"/>
            </a:lvl2pPr>
            <a:lvl3pPr marL="180000" indent="0">
              <a:lnSpc>
                <a:spcPct val="100000"/>
              </a:lnSpc>
              <a:buNone/>
              <a:defRPr sz="1900" i="1"/>
            </a:lvl3pPr>
            <a:lvl4pPr marL="360000" indent="0">
              <a:lnSpc>
                <a:spcPct val="100000"/>
              </a:lnSpc>
              <a:buNone/>
              <a:defRPr sz="1900" i="1"/>
            </a:lvl4pPr>
            <a:lvl5pPr marL="540000" indent="0">
              <a:lnSpc>
                <a:spcPct val="100000"/>
              </a:lnSpc>
              <a:buNone/>
              <a:defRPr sz="1900" i="1"/>
            </a:lvl5pPr>
          </a:lstStyle>
          <a:p>
            <a:pPr lvl="0"/>
            <a:r>
              <a:rPr lang="nl-NL" noProof="0"/>
              <a:t>datum</a:t>
            </a:r>
          </a:p>
        </p:txBody>
      </p:sp>
      <p:sp>
        <p:nvSpPr>
          <p:cNvPr id="13" name="Tekstvak 12"/>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4457756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Opdrachtvoorwaarden">
    <p:spTree>
      <p:nvGrpSpPr>
        <p:cNvPr id="1" name=""/>
        <p:cNvGrpSpPr/>
        <p:nvPr/>
      </p:nvGrpSpPr>
      <p:grpSpPr>
        <a:xfrm>
          <a:off x="0" y="0"/>
          <a:ext cx="0" cy="0"/>
          <a:chOff x="0" y="0"/>
          <a:chExt cx="0" cy="0"/>
        </a:xfrm>
      </p:grpSpPr>
      <p:sp>
        <p:nvSpPr>
          <p:cNvPr id="7" name="Tekstvak 6"/>
          <p:cNvSpPr txBox="1"/>
          <p:nvPr userDrawn="1"/>
        </p:nvSpPr>
        <p:spPr>
          <a:xfrm>
            <a:off x="719999" y="180000"/>
            <a:ext cx="7704000" cy="900000"/>
          </a:xfrm>
          <a:prstGeom prst="rect">
            <a:avLst/>
          </a:prstGeom>
          <a:noFill/>
        </p:spPr>
        <p:txBody>
          <a:bodyPr wrap="square" lIns="0" tIns="0" rIns="0" bIns="108000" rtlCol="0" anchor="b" anchorCtr="0">
            <a:noAutofit/>
          </a:bodyPr>
          <a:lstStyle/>
          <a:p>
            <a:pPr>
              <a:lnSpc>
                <a:spcPct val="109000"/>
              </a:lnSpc>
            </a:pPr>
            <a:r>
              <a:rPr lang="nl-NL" sz="2800" b="1" i="0" u="none" strike="noStrike" kern="1200" baseline="0">
                <a:solidFill>
                  <a:schemeClr val="tx2"/>
                </a:solidFill>
                <a:latin typeface="+mn-lt"/>
                <a:ea typeface="+mn-ea"/>
                <a:cs typeface="+mn-cs"/>
              </a:rPr>
              <a:t>Opdrachtvoorwaarden Loof training en advies</a:t>
            </a:r>
            <a:endParaRPr lang="nl-NL" sz="2800" b="1">
              <a:solidFill>
                <a:schemeClr val="tx2"/>
              </a:solidFill>
            </a:endParaRPr>
          </a:p>
        </p:txBody>
      </p:sp>
      <p:sp>
        <p:nvSpPr>
          <p:cNvPr id="11" name="Tekstbox"/>
          <p:cNvSpPr>
            <a:spLocks noGrp="1"/>
          </p:cNvSpPr>
          <p:nvPr>
            <p:ph type="body" sz="quarter" idx="13"/>
          </p:nvPr>
        </p:nvSpPr>
        <p:spPr>
          <a:xfrm>
            <a:off x="719999" y="1165109"/>
            <a:ext cx="7704000" cy="4893568"/>
          </a:xfrm>
        </p:spPr>
        <p:txBody>
          <a:bodyPr numCol="1" spcCol="0"/>
          <a:lstStyle>
            <a:lvl1pPr marL="216000" indent="-216000">
              <a:lnSpc>
                <a:spcPct val="109000"/>
              </a:lnSpc>
              <a:buFont typeface="+mj-lt"/>
              <a:buAutoNum type="arabicPeriod"/>
              <a:defRPr sz="1200" b="1">
                <a:solidFill>
                  <a:schemeClr val="tx2"/>
                </a:solidFill>
              </a:defRPr>
            </a:lvl1pPr>
            <a:lvl2pPr marL="0" indent="0">
              <a:lnSpc>
                <a:spcPct val="109000"/>
              </a:lnSpc>
              <a:buFont typeface="Arial" panose="020B0604020202020204" pitchFamily="34" charset="0"/>
              <a:buNone/>
              <a:defRPr sz="1200"/>
            </a:lvl2pPr>
            <a:lvl3pPr marL="216000" indent="-216000">
              <a:lnSpc>
                <a:spcPct val="109000"/>
              </a:lnSpc>
              <a:buSzPct val="75000"/>
              <a:buFontTx/>
              <a:buBlip>
                <a:blip r:embed="rId2"/>
              </a:buBlip>
              <a:defRPr sz="1200"/>
            </a:lvl3pPr>
            <a:lvl4pPr marL="432000" indent="-216000">
              <a:lnSpc>
                <a:spcPct val="109000"/>
              </a:lnSpc>
              <a:defRPr sz="1200"/>
            </a:lvl4pPr>
            <a:lvl5pPr marL="432000" indent="-216000">
              <a:lnSpc>
                <a:spcPct val="109000"/>
              </a:lnSpc>
              <a:defRPr sz="1200"/>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2" name="Tekstvak 11"/>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3562430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28pt) en tekst (18 pt)">
    <p:spTree>
      <p:nvGrpSpPr>
        <p:cNvPr id="1" name=""/>
        <p:cNvGrpSpPr/>
        <p:nvPr/>
      </p:nvGrpSpPr>
      <p:grpSpPr>
        <a:xfrm>
          <a:off x="0" y="0"/>
          <a:ext cx="0" cy="0"/>
          <a:chOff x="0" y="0"/>
          <a:chExt cx="0" cy="0"/>
        </a:xfrm>
      </p:grpSpPr>
      <p:sp>
        <p:nvSpPr>
          <p:cNvPr id="2" name="Titel 1"/>
          <p:cNvSpPr>
            <a:spLocks noGrp="1"/>
          </p:cNvSpPr>
          <p:nvPr>
            <p:ph type="title"/>
          </p:nvPr>
        </p:nvSpPr>
        <p:spPr/>
        <p:txBody>
          <a:bodyPr bIns="108000"/>
          <a:lstStyle>
            <a:lvl1pPr>
              <a:defRPr sz="2800"/>
            </a:lvl1pPr>
          </a:lstStyle>
          <a:p>
            <a:r>
              <a:rPr lang="nl-NL"/>
              <a:t>Klik om de stijl te bewerken</a:t>
            </a:r>
            <a:endParaRPr lang="en-US"/>
          </a:p>
        </p:txBody>
      </p:sp>
      <p:sp>
        <p:nvSpPr>
          <p:cNvPr id="8" name="Tekstbox"/>
          <p:cNvSpPr>
            <a:spLocks noGrp="1"/>
          </p:cNvSpPr>
          <p:nvPr>
            <p:ph type="body" sz="quarter" idx="13"/>
          </p:nvPr>
        </p:nvSpPr>
        <p:spPr>
          <a:xfrm>
            <a:off x="719999" y="1331843"/>
            <a:ext cx="7704000" cy="4726834"/>
          </a:xfrm>
        </p:spPr>
        <p:txBody>
          <a:bodyPr numCol="1" spcCol="0"/>
          <a:lstStyle>
            <a:lvl1pPr>
              <a:lnSpc>
                <a:spcPct val="109000"/>
              </a:lnSpc>
              <a:defRPr sz="1800"/>
            </a:lvl1pPr>
            <a:lvl2pPr marL="216000" indent="-216000">
              <a:lnSpc>
                <a:spcPct val="109000"/>
              </a:lnSpc>
              <a:defRPr sz="1800"/>
            </a:lvl2pPr>
            <a:lvl3pPr marL="432000" indent="-216000">
              <a:lnSpc>
                <a:spcPct val="109000"/>
              </a:lnSpc>
              <a:defRPr sz="1800"/>
            </a:lvl3pPr>
            <a:lvl4pPr marL="432000" indent="-216000">
              <a:lnSpc>
                <a:spcPct val="109000"/>
              </a:lnSpc>
              <a:defRPr sz="1800"/>
            </a:lvl4pPr>
            <a:lvl5pPr marL="432000" indent="-216000">
              <a:lnSpc>
                <a:spcPct val="109000"/>
              </a:lnSpc>
              <a:defRPr sz="1800"/>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2" name="Tekstvak 11"/>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680000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lleen 4 afbeeldingen">
    <p:spTree>
      <p:nvGrpSpPr>
        <p:cNvPr id="1" name=""/>
        <p:cNvGrpSpPr/>
        <p:nvPr/>
      </p:nvGrpSpPr>
      <p:grpSpPr>
        <a:xfrm>
          <a:off x="0" y="0"/>
          <a:ext cx="0" cy="0"/>
          <a:chOff x="0" y="0"/>
          <a:chExt cx="0" cy="0"/>
        </a:xfrm>
      </p:grpSpPr>
      <p:sp>
        <p:nvSpPr>
          <p:cNvPr id="48" name="Tijdelijke aanduiding voor afbeelding 10"/>
          <p:cNvSpPr>
            <a:spLocks noGrp="1"/>
          </p:cNvSpPr>
          <p:nvPr>
            <p:ph type="pic" sz="quarter" idx="41"/>
          </p:nvPr>
        </p:nvSpPr>
        <p:spPr>
          <a:xfrm>
            <a:off x="718264" y="4657397"/>
            <a:ext cx="1699816" cy="1697354"/>
          </a:xfrm>
          <a:prstGeom prst="teardrop">
            <a:avLst/>
          </a:prstGeom>
        </p:spPr>
        <p:txBody>
          <a:bodyPr/>
          <a:lstStyle>
            <a:lvl1pPr>
              <a:defRPr sz="1400"/>
            </a:lvl1pPr>
          </a:lstStyle>
          <a:p>
            <a:r>
              <a:rPr lang="nl-NL"/>
              <a:t>Klik op het pictogram als u een afbeelding wilt toevoegen</a:t>
            </a:r>
            <a:endParaRPr lang="en-US"/>
          </a:p>
        </p:txBody>
      </p:sp>
      <p:sp>
        <p:nvSpPr>
          <p:cNvPr id="49" name="Tijdelijke aanduiding voor afbeelding 10"/>
          <p:cNvSpPr>
            <a:spLocks noGrp="1"/>
          </p:cNvSpPr>
          <p:nvPr>
            <p:ph type="pic" sz="quarter" idx="42"/>
          </p:nvPr>
        </p:nvSpPr>
        <p:spPr>
          <a:xfrm>
            <a:off x="2710921" y="4665173"/>
            <a:ext cx="1699816" cy="1697354"/>
          </a:xfrm>
          <a:prstGeom prst="teardrop">
            <a:avLst/>
          </a:prstGeom>
        </p:spPr>
        <p:txBody>
          <a:bodyPr/>
          <a:lstStyle>
            <a:lvl1pPr>
              <a:defRPr sz="1400"/>
            </a:lvl1pPr>
          </a:lstStyle>
          <a:p>
            <a:r>
              <a:rPr lang="nl-NL"/>
              <a:t>Klik op het pictogram als u een afbeelding wilt toevoegen</a:t>
            </a:r>
            <a:endParaRPr lang="en-US"/>
          </a:p>
        </p:txBody>
      </p:sp>
      <p:sp>
        <p:nvSpPr>
          <p:cNvPr id="50" name="Tijdelijke aanduiding voor afbeelding 10"/>
          <p:cNvSpPr>
            <a:spLocks noGrp="1"/>
          </p:cNvSpPr>
          <p:nvPr>
            <p:ph type="pic" sz="quarter" idx="43"/>
          </p:nvPr>
        </p:nvSpPr>
        <p:spPr>
          <a:xfrm>
            <a:off x="4703578" y="4665173"/>
            <a:ext cx="1699816" cy="1697354"/>
          </a:xfrm>
          <a:prstGeom prst="teardrop">
            <a:avLst/>
          </a:prstGeom>
        </p:spPr>
        <p:txBody>
          <a:bodyPr/>
          <a:lstStyle>
            <a:lvl1pPr>
              <a:defRPr sz="1400"/>
            </a:lvl1pPr>
          </a:lstStyle>
          <a:p>
            <a:r>
              <a:rPr lang="nl-NL"/>
              <a:t>Klik op het pictogram als u een afbeelding wilt toevoegen</a:t>
            </a:r>
            <a:endParaRPr lang="en-US"/>
          </a:p>
        </p:txBody>
      </p:sp>
      <p:sp>
        <p:nvSpPr>
          <p:cNvPr id="51" name="Tijdelijke aanduiding voor afbeelding 10"/>
          <p:cNvSpPr>
            <a:spLocks noGrp="1"/>
          </p:cNvSpPr>
          <p:nvPr>
            <p:ph type="pic" sz="quarter" idx="44"/>
          </p:nvPr>
        </p:nvSpPr>
        <p:spPr>
          <a:xfrm>
            <a:off x="6696236" y="4665173"/>
            <a:ext cx="1699816" cy="1697354"/>
          </a:xfrm>
          <a:prstGeom prst="teardrop">
            <a:avLst/>
          </a:prstGeom>
        </p:spPr>
        <p:txBody>
          <a:bodyPr/>
          <a:lstStyle>
            <a:lvl1pPr>
              <a:defRPr sz="1400"/>
            </a:lvl1pPr>
          </a:lstStyle>
          <a:p>
            <a:r>
              <a:rPr lang="nl-NL"/>
              <a:t>Klik op het pictogram als u een afbeelding wilt toevoegen</a:t>
            </a:r>
            <a:endParaRPr lang="en-US"/>
          </a:p>
        </p:txBody>
      </p:sp>
    </p:spTree>
    <p:extLst>
      <p:ext uri="{BB962C8B-B14F-4D97-AF65-F5344CB8AC3E}">
        <p14:creationId xmlns:p14="http://schemas.microsoft.com/office/powerpoint/2010/main" val="41464803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 afbeeldingen met tekst">
    <p:spTree>
      <p:nvGrpSpPr>
        <p:cNvPr id="1" name=""/>
        <p:cNvGrpSpPr/>
        <p:nvPr/>
      </p:nvGrpSpPr>
      <p:grpSpPr>
        <a:xfrm>
          <a:off x="0" y="0"/>
          <a:ext cx="0" cy="0"/>
          <a:chOff x="0" y="0"/>
          <a:chExt cx="0" cy="0"/>
        </a:xfrm>
      </p:grpSpPr>
      <p:sp>
        <p:nvSpPr>
          <p:cNvPr id="4" name="Tijdelijke aanduiding voor tekst 3"/>
          <p:cNvSpPr>
            <a:spLocks noGrp="1"/>
          </p:cNvSpPr>
          <p:nvPr>
            <p:ph type="body" sz="quarter" idx="46"/>
          </p:nvPr>
        </p:nvSpPr>
        <p:spPr>
          <a:xfrm>
            <a:off x="718879" y="4655551"/>
            <a:ext cx="1699200" cy="1699200"/>
          </a:xfrm>
          <a:prstGeom prst="teardrop">
            <a:avLst/>
          </a:prstGeom>
        </p:spPr>
        <p:txBody>
          <a:bodyPr lIns="72000" tIns="360000"/>
          <a:lstStyle>
            <a:lvl1pPr>
              <a:lnSpc>
                <a:spcPct val="100000"/>
              </a:lnSpc>
              <a:defRPr sz="1400">
                <a:solidFill>
                  <a:schemeClr val="bg1"/>
                </a:solidFill>
              </a:defRPr>
            </a:lvl1pPr>
            <a:lvl2pPr marL="0" indent="0">
              <a:lnSpc>
                <a:spcPct val="100000"/>
              </a:lnSpc>
              <a:buFont typeface="Arial" panose="020B0604020202020204" pitchFamily="34" charset="0"/>
              <a:buNone/>
              <a:defRPr sz="1400">
                <a:solidFill>
                  <a:schemeClr val="bg1"/>
                </a:solidFill>
              </a:defRPr>
            </a:lvl2pPr>
            <a:lvl3pPr marL="0" indent="0">
              <a:lnSpc>
                <a:spcPct val="100000"/>
              </a:lnSpc>
              <a:buNone/>
              <a:defRPr sz="1400">
                <a:solidFill>
                  <a:schemeClr val="bg1"/>
                </a:solidFill>
              </a:defRPr>
            </a:lvl3pPr>
            <a:lvl4pPr marL="0" indent="0">
              <a:lnSpc>
                <a:spcPct val="100000"/>
              </a:lnSpc>
              <a:buNone/>
              <a:defRPr sz="1400">
                <a:solidFill>
                  <a:schemeClr val="bg1"/>
                </a:solidFill>
              </a:defRPr>
            </a:lvl4pPr>
            <a:lvl5pPr marL="0" indent="0">
              <a:lnSpc>
                <a:spcPct val="100000"/>
              </a:lnSpc>
              <a:buNone/>
              <a:defRPr sz="1400">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19" name="Tijdelijke aanduiding voor tekst 3"/>
          <p:cNvSpPr>
            <a:spLocks noGrp="1"/>
          </p:cNvSpPr>
          <p:nvPr>
            <p:ph type="body" sz="quarter" idx="50"/>
          </p:nvPr>
        </p:nvSpPr>
        <p:spPr>
          <a:xfrm>
            <a:off x="6690738" y="4655551"/>
            <a:ext cx="1699200" cy="1699200"/>
          </a:xfrm>
          <a:prstGeom prst="teardrop">
            <a:avLst/>
          </a:prstGeom>
        </p:spPr>
        <p:txBody>
          <a:bodyPr lIns="72000" tIns="360000"/>
          <a:lstStyle>
            <a:lvl1pPr>
              <a:lnSpc>
                <a:spcPct val="100000"/>
              </a:lnSpc>
              <a:defRPr sz="1400">
                <a:solidFill>
                  <a:schemeClr val="bg1"/>
                </a:solidFill>
              </a:defRPr>
            </a:lvl1pPr>
            <a:lvl2pPr marL="0" indent="0">
              <a:lnSpc>
                <a:spcPct val="100000"/>
              </a:lnSpc>
              <a:buFont typeface="Arial" panose="020B0604020202020204" pitchFamily="34" charset="0"/>
              <a:buNone/>
              <a:defRPr sz="1400">
                <a:solidFill>
                  <a:schemeClr val="bg1"/>
                </a:solidFill>
              </a:defRPr>
            </a:lvl2pPr>
            <a:lvl3pPr marL="0" indent="0">
              <a:lnSpc>
                <a:spcPct val="100000"/>
              </a:lnSpc>
              <a:buNone/>
              <a:defRPr sz="1400">
                <a:solidFill>
                  <a:schemeClr val="bg1"/>
                </a:solidFill>
              </a:defRPr>
            </a:lvl3pPr>
            <a:lvl4pPr marL="0" indent="0">
              <a:lnSpc>
                <a:spcPct val="100000"/>
              </a:lnSpc>
              <a:buNone/>
              <a:defRPr sz="1400">
                <a:solidFill>
                  <a:schemeClr val="bg1"/>
                </a:solidFill>
              </a:defRPr>
            </a:lvl4pPr>
            <a:lvl5pPr marL="0" indent="0">
              <a:lnSpc>
                <a:spcPct val="100000"/>
              </a:lnSpc>
              <a:buNone/>
              <a:defRPr sz="1400">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14" name="Tijdelijke aanduiding voor tekst 3"/>
          <p:cNvSpPr>
            <a:spLocks noGrp="1"/>
          </p:cNvSpPr>
          <p:nvPr>
            <p:ph type="body" sz="quarter" idx="48"/>
          </p:nvPr>
        </p:nvSpPr>
        <p:spPr>
          <a:xfrm>
            <a:off x="2710411" y="4663300"/>
            <a:ext cx="1699200" cy="1699200"/>
          </a:xfrm>
          <a:prstGeom prst="teardrop">
            <a:avLst/>
          </a:prstGeom>
        </p:spPr>
        <p:txBody>
          <a:bodyPr lIns="72000" tIns="360000"/>
          <a:lstStyle>
            <a:lvl1pPr>
              <a:lnSpc>
                <a:spcPct val="100000"/>
              </a:lnSpc>
              <a:defRPr sz="1400">
                <a:solidFill>
                  <a:schemeClr val="bg1"/>
                </a:solidFill>
              </a:defRPr>
            </a:lvl1pPr>
            <a:lvl2pPr marL="0" indent="0">
              <a:lnSpc>
                <a:spcPct val="100000"/>
              </a:lnSpc>
              <a:buFont typeface="Arial" panose="020B0604020202020204" pitchFamily="34" charset="0"/>
              <a:buNone/>
              <a:defRPr sz="1400">
                <a:solidFill>
                  <a:schemeClr val="bg1"/>
                </a:solidFill>
              </a:defRPr>
            </a:lvl2pPr>
            <a:lvl3pPr marL="0" indent="0">
              <a:lnSpc>
                <a:spcPct val="100000"/>
              </a:lnSpc>
              <a:buNone/>
              <a:defRPr sz="1400">
                <a:solidFill>
                  <a:schemeClr val="bg1"/>
                </a:solidFill>
              </a:defRPr>
            </a:lvl3pPr>
            <a:lvl4pPr marL="0" indent="0">
              <a:lnSpc>
                <a:spcPct val="100000"/>
              </a:lnSpc>
              <a:buNone/>
              <a:defRPr sz="1400">
                <a:solidFill>
                  <a:schemeClr val="bg1"/>
                </a:solidFill>
              </a:defRPr>
            </a:lvl4pPr>
            <a:lvl5pPr marL="0" indent="0">
              <a:lnSpc>
                <a:spcPct val="100000"/>
              </a:lnSpc>
              <a:buNone/>
              <a:defRPr sz="1400">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18" name="Tijdelijke aanduiding voor tekst 3"/>
          <p:cNvSpPr>
            <a:spLocks noGrp="1"/>
          </p:cNvSpPr>
          <p:nvPr>
            <p:ph type="body" sz="quarter" idx="49"/>
          </p:nvPr>
        </p:nvSpPr>
        <p:spPr>
          <a:xfrm>
            <a:off x="4709692" y="4678799"/>
            <a:ext cx="1699200" cy="1699200"/>
          </a:xfrm>
          <a:prstGeom prst="teardrop">
            <a:avLst/>
          </a:prstGeom>
        </p:spPr>
        <p:txBody>
          <a:bodyPr lIns="72000" tIns="360000"/>
          <a:lstStyle>
            <a:lvl1pPr>
              <a:lnSpc>
                <a:spcPct val="100000"/>
              </a:lnSpc>
              <a:defRPr sz="1400">
                <a:solidFill>
                  <a:schemeClr val="bg1"/>
                </a:solidFill>
              </a:defRPr>
            </a:lvl1pPr>
            <a:lvl2pPr marL="0" indent="0">
              <a:lnSpc>
                <a:spcPct val="100000"/>
              </a:lnSpc>
              <a:buFont typeface="Arial" panose="020B0604020202020204" pitchFamily="34" charset="0"/>
              <a:buNone/>
              <a:defRPr sz="1400">
                <a:solidFill>
                  <a:schemeClr val="bg1"/>
                </a:solidFill>
              </a:defRPr>
            </a:lvl2pPr>
            <a:lvl3pPr marL="0" indent="0">
              <a:lnSpc>
                <a:spcPct val="100000"/>
              </a:lnSpc>
              <a:buNone/>
              <a:defRPr sz="1400">
                <a:solidFill>
                  <a:schemeClr val="bg1"/>
                </a:solidFill>
              </a:defRPr>
            </a:lvl3pPr>
            <a:lvl4pPr marL="0" indent="0">
              <a:lnSpc>
                <a:spcPct val="100000"/>
              </a:lnSpc>
              <a:buNone/>
              <a:defRPr sz="1400">
                <a:solidFill>
                  <a:schemeClr val="bg1"/>
                </a:solidFill>
              </a:defRPr>
            </a:lvl4pPr>
            <a:lvl5pPr marL="0" indent="0">
              <a:lnSpc>
                <a:spcPct val="100000"/>
              </a:lnSpc>
              <a:buNone/>
              <a:defRPr sz="1400">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8" name="Tijdelijke aanduiding voor afbeelding 10"/>
          <p:cNvSpPr>
            <a:spLocks noGrp="1"/>
          </p:cNvSpPr>
          <p:nvPr>
            <p:ph type="pic" sz="quarter" idx="41"/>
          </p:nvPr>
        </p:nvSpPr>
        <p:spPr>
          <a:xfrm>
            <a:off x="718264" y="4657397"/>
            <a:ext cx="1699816" cy="1697354"/>
          </a:xfrm>
          <a:prstGeom prst="teardrop">
            <a:avLst/>
          </a:prstGeom>
        </p:spPr>
        <p:txBody>
          <a:bodyPr/>
          <a:lstStyle>
            <a:lvl1pPr>
              <a:defRPr sz="1400"/>
            </a:lvl1pPr>
          </a:lstStyle>
          <a:p>
            <a:r>
              <a:rPr lang="nl-NL"/>
              <a:t>Klik op het pictogram als u een afbeelding wilt toevoegen</a:t>
            </a:r>
            <a:endParaRPr lang="en-US"/>
          </a:p>
        </p:txBody>
      </p:sp>
      <p:sp>
        <p:nvSpPr>
          <p:cNvPr id="49" name="Tijdelijke aanduiding voor afbeelding 10"/>
          <p:cNvSpPr>
            <a:spLocks noGrp="1"/>
          </p:cNvSpPr>
          <p:nvPr>
            <p:ph type="pic" sz="quarter" idx="42"/>
          </p:nvPr>
        </p:nvSpPr>
        <p:spPr>
          <a:xfrm>
            <a:off x="2710921" y="4665173"/>
            <a:ext cx="1699816" cy="1697354"/>
          </a:xfrm>
          <a:prstGeom prst="teardrop">
            <a:avLst/>
          </a:prstGeom>
        </p:spPr>
        <p:txBody>
          <a:bodyPr/>
          <a:lstStyle>
            <a:lvl1pPr>
              <a:defRPr sz="1400"/>
            </a:lvl1pPr>
          </a:lstStyle>
          <a:p>
            <a:r>
              <a:rPr lang="nl-NL"/>
              <a:t>Klik op het pictogram als u een afbeelding wilt toevoegen</a:t>
            </a:r>
            <a:endParaRPr lang="en-US"/>
          </a:p>
        </p:txBody>
      </p:sp>
      <p:sp>
        <p:nvSpPr>
          <p:cNvPr id="50" name="Tijdelijke aanduiding voor afbeelding 10"/>
          <p:cNvSpPr>
            <a:spLocks noGrp="1"/>
          </p:cNvSpPr>
          <p:nvPr>
            <p:ph type="pic" sz="quarter" idx="43"/>
          </p:nvPr>
        </p:nvSpPr>
        <p:spPr>
          <a:xfrm>
            <a:off x="4703578" y="4665173"/>
            <a:ext cx="1699816" cy="1697354"/>
          </a:xfrm>
          <a:prstGeom prst="teardrop">
            <a:avLst/>
          </a:prstGeom>
        </p:spPr>
        <p:txBody>
          <a:bodyPr/>
          <a:lstStyle>
            <a:lvl1pPr>
              <a:defRPr sz="1400"/>
            </a:lvl1pPr>
          </a:lstStyle>
          <a:p>
            <a:r>
              <a:rPr lang="nl-NL"/>
              <a:t>Klik op het pictogram als u een afbeelding wilt toevoegen</a:t>
            </a:r>
            <a:endParaRPr lang="en-US"/>
          </a:p>
        </p:txBody>
      </p:sp>
      <p:sp>
        <p:nvSpPr>
          <p:cNvPr id="51" name="Tijdelijke aanduiding voor afbeelding 10"/>
          <p:cNvSpPr>
            <a:spLocks noGrp="1"/>
          </p:cNvSpPr>
          <p:nvPr>
            <p:ph type="pic" sz="quarter" idx="44"/>
          </p:nvPr>
        </p:nvSpPr>
        <p:spPr>
          <a:xfrm>
            <a:off x="6696236" y="4665173"/>
            <a:ext cx="1699816" cy="1697354"/>
          </a:xfrm>
          <a:prstGeom prst="teardrop">
            <a:avLst/>
          </a:prstGeom>
        </p:spPr>
        <p:txBody>
          <a:bodyPr/>
          <a:lstStyle>
            <a:lvl1pPr>
              <a:defRPr sz="1400"/>
            </a:lvl1pPr>
          </a:lstStyle>
          <a:p>
            <a:r>
              <a:rPr lang="nl-NL"/>
              <a:t>Klik op het pictogram als u een afbeelding wilt toevoegen</a:t>
            </a:r>
            <a:endParaRPr lang="en-US"/>
          </a:p>
        </p:txBody>
      </p:sp>
    </p:spTree>
    <p:extLst>
      <p:ext uri="{BB962C8B-B14F-4D97-AF65-F5344CB8AC3E}">
        <p14:creationId xmlns:p14="http://schemas.microsoft.com/office/powerpoint/2010/main" val="30736585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eerprincip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bIns="108000"/>
          <a:lstStyle>
            <a:lvl1pPr>
              <a:defRPr sz="3200"/>
            </a:lvl1pPr>
          </a:lstStyle>
          <a:p>
            <a:r>
              <a:rPr lang="nl-NL"/>
              <a:t>leerprincipes</a:t>
            </a:r>
            <a:endParaRPr lang="en-US"/>
          </a:p>
        </p:txBody>
      </p:sp>
      <p:sp>
        <p:nvSpPr>
          <p:cNvPr id="11" name="Tijdelijke aanduiding voor afbeelding 10"/>
          <p:cNvSpPr>
            <a:spLocks noGrp="1"/>
          </p:cNvSpPr>
          <p:nvPr>
            <p:ph type="pic" sz="quarter" idx="14"/>
          </p:nvPr>
        </p:nvSpPr>
        <p:spPr>
          <a:xfrm>
            <a:off x="719999" y="2534038"/>
            <a:ext cx="2448000" cy="2448000"/>
          </a:xfrm>
          <a:prstGeom prst="teardrop">
            <a:avLst/>
          </a:prstGeom>
        </p:spPr>
        <p:txBody>
          <a:bodyPr/>
          <a:lstStyle>
            <a:lvl1pPr>
              <a:defRPr sz="1400"/>
            </a:lvl1pPr>
          </a:lstStyle>
          <a:p>
            <a:r>
              <a:rPr lang="nl-NL"/>
              <a:t>Klik op het pictogram als u een afbeelding wilt toevoegen</a:t>
            </a:r>
            <a:endParaRPr lang="en-US"/>
          </a:p>
        </p:txBody>
      </p:sp>
      <p:sp>
        <p:nvSpPr>
          <p:cNvPr id="12" name="Tijdelijke aanduiding voor tekst 7"/>
          <p:cNvSpPr>
            <a:spLocks noGrp="1"/>
          </p:cNvSpPr>
          <p:nvPr>
            <p:ph type="body" sz="quarter" idx="13" hasCustomPrompt="1"/>
          </p:nvPr>
        </p:nvSpPr>
        <p:spPr>
          <a:xfrm>
            <a:off x="715105" y="2108151"/>
            <a:ext cx="2448000" cy="360000"/>
          </a:xfrm>
        </p:spPr>
        <p:txBody>
          <a:bodyPr wrap="none"/>
          <a:lstStyle>
            <a:lvl1pPr algn="r">
              <a:lnSpc>
                <a:spcPct val="100000"/>
              </a:lnSpc>
              <a:defRPr sz="2300">
                <a:solidFill>
                  <a:schemeClr val="tx2"/>
                </a:solidFill>
              </a:defRPr>
            </a:lvl1pPr>
            <a:lvl2pPr marL="0" indent="0" algn="r">
              <a:buFont typeface="Arial" panose="020B0604020202020204" pitchFamily="34" charset="0"/>
              <a:buNone/>
              <a:defRPr sz="1300">
                <a:solidFill>
                  <a:schemeClr val="tx2"/>
                </a:solidFill>
              </a:defRPr>
            </a:lvl2pPr>
            <a:lvl3pPr marL="0" indent="0" algn="r">
              <a:buNone/>
              <a:defRPr sz="1300">
                <a:solidFill>
                  <a:schemeClr val="tx2"/>
                </a:solidFill>
              </a:defRPr>
            </a:lvl3pPr>
            <a:lvl4pPr marL="0" indent="0" algn="r">
              <a:buNone/>
              <a:defRPr sz="1300">
                <a:solidFill>
                  <a:schemeClr val="tx2"/>
                </a:solidFill>
              </a:defRPr>
            </a:lvl4pPr>
            <a:lvl5pPr marL="0" indent="0" algn="r">
              <a:buNone/>
              <a:defRPr sz="1300">
                <a:solidFill>
                  <a:schemeClr val="tx2"/>
                </a:solidFill>
              </a:defRPr>
            </a:lvl5pPr>
          </a:lstStyle>
          <a:p>
            <a:pPr lvl="0"/>
            <a:r>
              <a:rPr lang="nl-NL"/>
              <a:t>zintuigelijk rijk</a:t>
            </a:r>
          </a:p>
        </p:txBody>
      </p:sp>
      <p:sp>
        <p:nvSpPr>
          <p:cNvPr id="13" name="Tijdelijke aanduiding voor afbeelding 10"/>
          <p:cNvSpPr>
            <a:spLocks noGrp="1"/>
          </p:cNvSpPr>
          <p:nvPr>
            <p:ph type="pic" sz="quarter" idx="15"/>
          </p:nvPr>
        </p:nvSpPr>
        <p:spPr>
          <a:xfrm>
            <a:off x="3347999" y="2522739"/>
            <a:ext cx="2448000" cy="2448000"/>
          </a:xfrm>
          <a:prstGeom prst="teardrop">
            <a:avLst/>
          </a:prstGeom>
        </p:spPr>
        <p:txBody>
          <a:bodyPr/>
          <a:lstStyle>
            <a:lvl1pPr>
              <a:defRPr sz="1400"/>
            </a:lvl1pPr>
          </a:lstStyle>
          <a:p>
            <a:r>
              <a:rPr lang="nl-NL"/>
              <a:t>Klik op het pictogram als u een afbeelding wilt toevoegen</a:t>
            </a:r>
            <a:endParaRPr lang="en-US"/>
          </a:p>
        </p:txBody>
      </p:sp>
      <p:sp>
        <p:nvSpPr>
          <p:cNvPr id="14" name="Tijdelijke aanduiding voor tekst 7"/>
          <p:cNvSpPr>
            <a:spLocks noGrp="1"/>
          </p:cNvSpPr>
          <p:nvPr>
            <p:ph type="body" sz="quarter" idx="16" hasCustomPrompt="1"/>
          </p:nvPr>
        </p:nvSpPr>
        <p:spPr>
          <a:xfrm>
            <a:off x="3345552" y="2096852"/>
            <a:ext cx="2448000" cy="360000"/>
          </a:xfrm>
        </p:spPr>
        <p:txBody>
          <a:bodyPr wrap="none"/>
          <a:lstStyle>
            <a:lvl1pPr algn="r">
              <a:lnSpc>
                <a:spcPct val="100000"/>
              </a:lnSpc>
              <a:defRPr sz="2300">
                <a:solidFill>
                  <a:schemeClr val="tx2"/>
                </a:solidFill>
              </a:defRPr>
            </a:lvl1pPr>
            <a:lvl2pPr marL="0" indent="0" algn="r">
              <a:buFont typeface="Arial" panose="020B0604020202020204" pitchFamily="34" charset="0"/>
              <a:buNone/>
              <a:defRPr sz="1300">
                <a:solidFill>
                  <a:schemeClr val="tx2"/>
                </a:solidFill>
              </a:defRPr>
            </a:lvl2pPr>
            <a:lvl3pPr marL="0" indent="0" algn="r">
              <a:buNone/>
              <a:defRPr sz="1300">
                <a:solidFill>
                  <a:schemeClr val="tx2"/>
                </a:solidFill>
              </a:defRPr>
            </a:lvl3pPr>
            <a:lvl4pPr marL="0" indent="0" algn="r">
              <a:buNone/>
              <a:defRPr sz="1300">
                <a:solidFill>
                  <a:schemeClr val="tx2"/>
                </a:solidFill>
              </a:defRPr>
            </a:lvl4pPr>
            <a:lvl5pPr marL="0" indent="0" algn="r">
              <a:buNone/>
              <a:defRPr sz="1300">
                <a:solidFill>
                  <a:schemeClr val="tx2"/>
                </a:solidFill>
              </a:defRPr>
            </a:lvl5pPr>
          </a:lstStyle>
          <a:p>
            <a:pPr lvl="0"/>
            <a:r>
              <a:rPr lang="nl-NL"/>
              <a:t>emotie</a:t>
            </a:r>
          </a:p>
        </p:txBody>
      </p:sp>
      <p:sp>
        <p:nvSpPr>
          <p:cNvPr id="15" name="Tijdelijke aanduiding voor afbeelding 10"/>
          <p:cNvSpPr>
            <a:spLocks noGrp="1"/>
          </p:cNvSpPr>
          <p:nvPr>
            <p:ph type="pic" sz="quarter" idx="17"/>
          </p:nvPr>
        </p:nvSpPr>
        <p:spPr>
          <a:xfrm>
            <a:off x="5976000" y="2529512"/>
            <a:ext cx="2448000" cy="2448000"/>
          </a:xfrm>
          <a:prstGeom prst="teardrop">
            <a:avLst/>
          </a:prstGeom>
        </p:spPr>
        <p:txBody>
          <a:bodyPr/>
          <a:lstStyle>
            <a:lvl1pPr>
              <a:defRPr sz="1400"/>
            </a:lvl1pPr>
          </a:lstStyle>
          <a:p>
            <a:r>
              <a:rPr lang="nl-NL"/>
              <a:t>Klik op het pictogram als u een afbeelding wilt toevoegen</a:t>
            </a:r>
            <a:endParaRPr lang="en-US"/>
          </a:p>
        </p:txBody>
      </p:sp>
      <p:sp>
        <p:nvSpPr>
          <p:cNvPr id="16" name="Tijdelijke aanduiding voor tekst 7"/>
          <p:cNvSpPr>
            <a:spLocks noGrp="1"/>
          </p:cNvSpPr>
          <p:nvPr>
            <p:ph type="body" sz="quarter" idx="18" hasCustomPrompt="1"/>
          </p:nvPr>
        </p:nvSpPr>
        <p:spPr>
          <a:xfrm>
            <a:off x="5976000" y="2103625"/>
            <a:ext cx="2448000" cy="360000"/>
          </a:xfrm>
        </p:spPr>
        <p:txBody>
          <a:bodyPr wrap="none"/>
          <a:lstStyle>
            <a:lvl1pPr algn="r">
              <a:lnSpc>
                <a:spcPct val="100000"/>
              </a:lnSpc>
              <a:defRPr sz="2300">
                <a:solidFill>
                  <a:schemeClr val="tx2"/>
                </a:solidFill>
              </a:defRPr>
            </a:lvl1pPr>
            <a:lvl2pPr marL="0" indent="0" algn="r">
              <a:buFont typeface="Arial" panose="020B0604020202020204" pitchFamily="34" charset="0"/>
              <a:buNone/>
              <a:defRPr sz="1300">
                <a:solidFill>
                  <a:schemeClr val="tx2"/>
                </a:solidFill>
              </a:defRPr>
            </a:lvl2pPr>
            <a:lvl3pPr marL="0" indent="0" algn="r">
              <a:buNone/>
              <a:defRPr sz="1300">
                <a:solidFill>
                  <a:schemeClr val="tx2"/>
                </a:solidFill>
              </a:defRPr>
            </a:lvl3pPr>
            <a:lvl4pPr marL="0" indent="0" algn="r">
              <a:buNone/>
              <a:defRPr sz="1300">
                <a:solidFill>
                  <a:schemeClr val="tx2"/>
                </a:solidFill>
              </a:defRPr>
            </a:lvl4pPr>
            <a:lvl5pPr marL="0" indent="0" algn="r">
              <a:buNone/>
              <a:defRPr sz="1300">
                <a:solidFill>
                  <a:schemeClr val="tx2"/>
                </a:solidFill>
              </a:defRPr>
            </a:lvl5pPr>
          </a:lstStyle>
          <a:p>
            <a:pPr lvl="0"/>
            <a:r>
              <a:rPr lang="nl-NL"/>
              <a:t>herhaal</a:t>
            </a:r>
          </a:p>
        </p:txBody>
      </p:sp>
      <p:sp>
        <p:nvSpPr>
          <p:cNvPr id="18" name="Tekstvak 17"/>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25010673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OB 3">
    <p:spTree>
      <p:nvGrpSpPr>
        <p:cNvPr id="1" name=""/>
        <p:cNvGrpSpPr/>
        <p:nvPr/>
      </p:nvGrpSpPr>
      <p:grpSpPr>
        <a:xfrm>
          <a:off x="0" y="0"/>
          <a:ext cx="0" cy="0"/>
          <a:chOff x="0" y="0"/>
          <a:chExt cx="0" cy="0"/>
        </a:xfrm>
      </p:grpSpPr>
      <p:sp>
        <p:nvSpPr>
          <p:cNvPr id="11" name="Tijdelijke aanduiding voor tekst 10"/>
          <p:cNvSpPr>
            <a:spLocks noGrp="1"/>
          </p:cNvSpPr>
          <p:nvPr>
            <p:ph type="body" sz="quarter" idx="13"/>
          </p:nvPr>
        </p:nvSpPr>
        <p:spPr>
          <a:xfrm>
            <a:off x="715425" y="2541600"/>
            <a:ext cx="2448000" cy="2448000"/>
          </a:xfrm>
          <a:prstGeom prst="teardrop">
            <a:avLst/>
          </a:prstGeom>
          <a:solidFill>
            <a:schemeClr val="accent4"/>
          </a:solidFill>
        </p:spPr>
        <p:txBody>
          <a:bodyPr lIns="144000"/>
          <a:lstStyle>
            <a:lvl1pPr>
              <a:lnSpc>
                <a:spcPts val="1500"/>
              </a:lnSpc>
              <a:defRPr sz="1400"/>
            </a:lvl1pPr>
            <a:lvl2pPr>
              <a:lnSpc>
                <a:spcPts val="1500"/>
              </a:lnSpc>
              <a:defRPr sz="1400"/>
            </a:lvl2pPr>
            <a:lvl3pPr>
              <a:lnSpc>
                <a:spcPts val="1500"/>
              </a:lnSpc>
              <a:defRPr sz="1400"/>
            </a:lvl3pPr>
            <a:lvl4pPr>
              <a:lnSpc>
                <a:spcPts val="1500"/>
              </a:lnSpc>
              <a:defRPr sz="1400"/>
            </a:lvl4pPr>
            <a:lvl5pPr>
              <a:lnSpc>
                <a:spcPts val="1500"/>
              </a:lnSpc>
              <a:defRPr sz="1400"/>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16" name="Tijdelijke aanduiding voor tekst 10"/>
          <p:cNvSpPr>
            <a:spLocks noGrp="1"/>
          </p:cNvSpPr>
          <p:nvPr>
            <p:ph type="body" sz="quarter" idx="14"/>
          </p:nvPr>
        </p:nvSpPr>
        <p:spPr>
          <a:xfrm>
            <a:off x="3347864" y="2541600"/>
            <a:ext cx="2448000" cy="2448000"/>
          </a:xfrm>
          <a:prstGeom prst="teardrop">
            <a:avLst/>
          </a:prstGeom>
          <a:solidFill>
            <a:schemeClr val="accent5"/>
          </a:solidFill>
        </p:spPr>
        <p:txBody>
          <a:bodyPr lIns="144000"/>
          <a:lstStyle>
            <a:lvl1pPr>
              <a:lnSpc>
                <a:spcPts val="1500"/>
              </a:lnSpc>
              <a:defRPr sz="1400"/>
            </a:lvl1pPr>
            <a:lvl2pPr>
              <a:lnSpc>
                <a:spcPts val="1500"/>
              </a:lnSpc>
              <a:defRPr sz="1400"/>
            </a:lvl2pPr>
            <a:lvl3pPr>
              <a:lnSpc>
                <a:spcPts val="1500"/>
              </a:lnSpc>
              <a:defRPr sz="1400"/>
            </a:lvl3pPr>
            <a:lvl4pPr>
              <a:lnSpc>
                <a:spcPts val="1500"/>
              </a:lnSpc>
              <a:defRPr sz="1400"/>
            </a:lvl4pPr>
            <a:lvl5pPr>
              <a:lnSpc>
                <a:spcPts val="1500"/>
              </a:lnSpc>
              <a:defRPr sz="1400"/>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21" name="Tijdelijke aanduiding voor tekst 10"/>
          <p:cNvSpPr>
            <a:spLocks noGrp="1"/>
          </p:cNvSpPr>
          <p:nvPr>
            <p:ph type="body" sz="quarter" idx="15"/>
          </p:nvPr>
        </p:nvSpPr>
        <p:spPr>
          <a:xfrm>
            <a:off x="5976156" y="2541600"/>
            <a:ext cx="2448000" cy="2448000"/>
          </a:xfrm>
          <a:prstGeom prst="teardrop">
            <a:avLst/>
          </a:prstGeom>
          <a:solidFill>
            <a:schemeClr val="accent1"/>
          </a:solidFill>
        </p:spPr>
        <p:txBody>
          <a:bodyPr lIns="144000"/>
          <a:lstStyle>
            <a:lvl1pPr>
              <a:lnSpc>
                <a:spcPts val="1500"/>
              </a:lnSpc>
              <a:defRPr sz="1400"/>
            </a:lvl1pPr>
            <a:lvl2pPr marL="180000" indent="-180000">
              <a:lnSpc>
                <a:spcPts val="1500"/>
              </a:lnSpc>
              <a:buFontTx/>
              <a:buBlip>
                <a:blip r:embed="rId2"/>
              </a:buBlip>
              <a:defRPr sz="1400"/>
            </a:lvl2pPr>
            <a:lvl3pPr>
              <a:lnSpc>
                <a:spcPts val="1500"/>
              </a:lnSpc>
              <a:defRPr sz="1400"/>
            </a:lvl3pPr>
            <a:lvl4pPr>
              <a:lnSpc>
                <a:spcPts val="1500"/>
              </a:lnSpc>
              <a:defRPr sz="1400"/>
            </a:lvl4pPr>
            <a:lvl5pPr>
              <a:lnSpc>
                <a:spcPts val="1500"/>
              </a:lnSpc>
              <a:defRPr sz="1400"/>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13" name="Titel 1"/>
          <p:cNvSpPr>
            <a:spLocks noGrp="1"/>
          </p:cNvSpPr>
          <p:nvPr>
            <p:ph type="title"/>
          </p:nvPr>
        </p:nvSpPr>
        <p:spPr>
          <a:xfrm>
            <a:off x="720000" y="180000"/>
            <a:ext cx="7704000" cy="900000"/>
          </a:xfrm>
        </p:spPr>
        <p:txBody>
          <a:bodyPr/>
          <a:lstStyle/>
          <a:p>
            <a:r>
              <a:rPr lang="nl-NL"/>
              <a:t>Klik om de stijl te bewerken</a:t>
            </a:r>
            <a:endParaRPr lang="en-US"/>
          </a:p>
        </p:txBody>
      </p:sp>
      <p:sp>
        <p:nvSpPr>
          <p:cNvPr id="3" name="Tijdelijke aanduiding voor tekst 2"/>
          <p:cNvSpPr>
            <a:spLocks noGrp="1"/>
          </p:cNvSpPr>
          <p:nvPr>
            <p:ph type="body" sz="quarter" idx="16"/>
          </p:nvPr>
        </p:nvSpPr>
        <p:spPr>
          <a:xfrm>
            <a:off x="715425" y="2096852"/>
            <a:ext cx="2448000" cy="360000"/>
          </a:xfrm>
        </p:spPr>
        <p:txBody>
          <a:bodyPr/>
          <a:lstStyle>
            <a:lvl1pPr algn="r">
              <a:defRPr sz="2400"/>
            </a:lvl1pPr>
            <a:lvl2pPr marL="0" indent="0" algn="r">
              <a:buFont typeface="Arial" panose="020B0604020202020204" pitchFamily="34" charset="0"/>
              <a:buNone/>
              <a:defRPr sz="2400"/>
            </a:lvl2pPr>
            <a:lvl3pPr marL="0" indent="0" algn="r">
              <a:buNone/>
              <a:defRPr sz="2400"/>
            </a:lvl3pPr>
            <a:lvl4pPr marL="0" indent="0" algn="r">
              <a:buNone/>
              <a:defRPr sz="2400"/>
            </a:lvl4pPr>
            <a:lvl5pPr marL="0" indent="0" algn="r">
              <a:buNone/>
              <a:defRPr sz="2400"/>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15" name="Tijdelijke aanduiding voor tekst 2"/>
          <p:cNvSpPr>
            <a:spLocks noGrp="1"/>
          </p:cNvSpPr>
          <p:nvPr>
            <p:ph type="body" sz="quarter" idx="17"/>
          </p:nvPr>
        </p:nvSpPr>
        <p:spPr>
          <a:xfrm>
            <a:off x="3348000" y="2096852"/>
            <a:ext cx="2448000" cy="360000"/>
          </a:xfrm>
        </p:spPr>
        <p:txBody>
          <a:bodyPr/>
          <a:lstStyle>
            <a:lvl1pPr algn="r">
              <a:defRPr sz="2400"/>
            </a:lvl1pPr>
            <a:lvl2pPr marL="0" indent="0" algn="r">
              <a:buFont typeface="Arial" panose="020B0604020202020204" pitchFamily="34" charset="0"/>
              <a:buNone/>
              <a:defRPr sz="2400"/>
            </a:lvl2pPr>
            <a:lvl3pPr marL="0" indent="0" algn="r">
              <a:buNone/>
              <a:defRPr sz="2400"/>
            </a:lvl3pPr>
            <a:lvl4pPr marL="0" indent="0" algn="r">
              <a:buNone/>
              <a:defRPr sz="2400"/>
            </a:lvl4pPr>
            <a:lvl5pPr marL="0" indent="0" algn="r">
              <a:buNone/>
              <a:defRPr sz="2400"/>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17" name="Tijdelijke aanduiding voor tekst 2"/>
          <p:cNvSpPr>
            <a:spLocks noGrp="1"/>
          </p:cNvSpPr>
          <p:nvPr>
            <p:ph type="body" sz="quarter" idx="18"/>
          </p:nvPr>
        </p:nvSpPr>
        <p:spPr>
          <a:xfrm>
            <a:off x="5969685" y="2096852"/>
            <a:ext cx="2448000" cy="360000"/>
          </a:xfrm>
        </p:spPr>
        <p:txBody>
          <a:bodyPr/>
          <a:lstStyle>
            <a:lvl1pPr algn="r">
              <a:defRPr sz="2400"/>
            </a:lvl1pPr>
            <a:lvl2pPr marL="0" indent="0" algn="r">
              <a:buFont typeface="Arial" panose="020B0604020202020204" pitchFamily="34" charset="0"/>
              <a:buNone/>
              <a:defRPr sz="2400"/>
            </a:lvl2pPr>
            <a:lvl3pPr marL="0" indent="0" algn="r">
              <a:buNone/>
              <a:defRPr sz="2400"/>
            </a:lvl3pPr>
            <a:lvl4pPr marL="0" indent="0" algn="r">
              <a:buNone/>
              <a:defRPr sz="2400"/>
            </a:lvl4pPr>
            <a:lvl5pPr marL="0" indent="0" algn="r">
              <a:buNone/>
              <a:defRPr sz="2400"/>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14" name="Tekstvak 13"/>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41063039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Gedachten tekst">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8" cy="6857572"/>
          </a:xfrm>
          <a:prstGeom prst="rect">
            <a:avLst/>
          </a:prstGeom>
        </p:spPr>
      </p:pic>
      <p:sp>
        <p:nvSpPr>
          <p:cNvPr id="7" name="Tijdelijke aanduiding voor tekst 10"/>
          <p:cNvSpPr>
            <a:spLocks noGrp="1"/>
          </p:cNvSpPr>
          <p:nvPr>
            <p:ph type="body" sz="quarter" idx="13"/>
          </p:nvPr>
        </p:nvSpPr>
        <p:spPr>
          <a:xfrm flipH="1">
            <a:off x="1512946" y="2191249"/>
            <a:ext cx="2844000" cy="2844000"/>
          </a:xfrm>
          <a:prstGeom prst="teardrop">
            <a:avLst/>
          </a:prstGeom>
        </p:spPr>
        <p:txBody>
          <a:bodyPr anchor="ctr" anchorCtr="0"/>
          <a:lstStyle>
            <a:lvl1pPr>
              <a:lnSpc>
                <a:spcPct val="109000"/>
              </a:lnSpc>
              <a:defRPr sz="1600">
                <a:solidFill>
                  <a:schemeClr val="bg1"/>
                </a:solidFill>
              </a:defRPr>
            </a:lvl1pPr>
            <a:lvl2pPr>
              <a:lnSpc>
                <a:spcPct val="109000"/>
              </a:lnSpc>
              <a:defRPr sz="1600"/>
            </a:lvl2pPr>
            <a:lvl3pPr>
              <a:lnSpc>
                <a:spcPct val="109000"/>
              </a:lnSpc>
              <a:defRPr sz="1600"/>
            </a:lvl3pPr>
            <a:lvl4pPr>
              <a:lnSpc>
                <a:spcPct val="109000"/>
              </a:lnSpc>
              <a:defRPr sz="1600"/>
            </a:lvl4pPr>
            <a:lvl5pPr>
              <a:lnSpc>
                <a:spcPct val="109000"/>
              </a:lnSpc>
              <a:defRPr sz="1600"/>
            </a:lvl5pPr>
          </a:lstStyle>
          <a:p>
            <a:pPr lvl="0"/>
            <a:r>
              <a:rPr lang="nl-NL"/>
              <a:t>Tekststijl van het model bewerken</a:t>
            </a:r>
          </a:p>
        </p:txBody>
      </p:sp>
      <p:sp>
        <p:nvSpPr>
          <p:cNvPr id="8" name="Tijdelijke aanduiding voor tekst 10"/>
          <p:cNvSpPr>
            <a:spLocks noGrp="1"/>
          </p:cNvSpPr>
          <p:nvPr>
            <p:ph type="body" sz="quarter" idx="14"/>
          </p:nvPr>
        </p:nvSpPr>
        <p:spPr>
          <a:xfrm rot="16200000" flipH="1">
            <a:off x="5376802" y="605625"/>
            <a:ext cx="2844000" cy="2844000"/>
          </a:xfrm>
          <a:prstGeom prst="teardrop">
            <a:avLst/>
          </a:prstGeom>
        </p:spPr>
        <p:txBody>
          <a:bodyPr vert="vert" anchor="ctr" anchorCtr="0"/>
          <a:lstStyle>
            <a:lvl1pPr>
              <a:lnSpc>
                <a:spcPct val="109000"/>
              </a:lnSpc>
              <a:defRPr sz="1600">
                <a:solidFill>
                  <a:schemeClr val="bg1"/>
                </a:solidFill>
              </a:defRPr>
            </a:lvl1pPr>
            <a:lvl2pPr>
              <a:lnSpc>
                <a:spcPct val="109000"/>
              </a:lnSpc>
              <a:defRPr sz="1600"/>
            </a:lvl2pPr>
            <a:lvl3pPr>
              <a:lnSpc>
                <a:spcPct val="109000"/>
              </a:lnSpc>
              <a:defRPr sz="1600"/>
            </a:lvl3pPr>
            <a:lvl4pPr>
              <a:lnSpc>
                <a:spcPct val="109000"/>
              </a:lnSpc>
              <a:defRPr sz="1600"/>
            </a:lvl4pPr>
            <a:lvl5pPr>
              <a:lnSpc>
                <a:spcPct val="109000"/>
              </a:lnSpc>
              <a:defRPr sz="1600"/>
            </a:lvl5pPr>
          </a:lstStyle>
          <a:p>
            <a:pPr lvl="0"/>
            <a:r>
              <a:rPr lang="nl-NL"/>
              <a:t>Tekststijl van het model bewerken</a:t>
            </a:r>
          </a:p>
        </p:txBody>
      </p:sp>
    </p:spTree>
    <p:extLst>
      <p:ext uri="{BB962C8B-B14F-4D97-AF65-F5344CB8AC3E}">
        <p14:creationId xmlns:p14="http://schemas.microsoft.com/office/powerpoint/2010/main" val="22827059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kst in in druppel">
    <p:spTree>
      <p:nvGrpSpPr>
        <p:cNvPr id="1" name=""/>
        <p:cNvGrpSpPr/>
        <p:nvPr/>
      </p:nvGrpSpPr>
      <p:grpSpPr>
        <a:xfrm>
          <a:off x="0" y="0"/>
          <a:ext cx="0" cy="0"/>
          <a:chOff x="0" y="0"/>
          <a:chExt cx="0" cy="0"/>
        </a:xfrm>
      </p:grpSpPr>
      <p:sp>
        <p:nvSpPr>
          <p:cNvPr id="6" name="Tijdelijke aanduiding voor tekst 10"/>
          <p:cNvSpPr>
            <a:spLocks noGrp="1"/>
          </p:cNvSpPr>
          <p:nvPr>
            <p:ph type="body" sz="quarter" idx="13"/>
          </p:nvPr>
        </p:nvSpPr>
        <p:spPr>
          <a:xfrm>
            <a:off x="1684825" y="719959"/>
            <a:ext cx="5580000" cy="5580000"/>
          </a:xfrm>
          <a:prstGeom prst="teardrop">
            <a:avLst/>
          </a:prstGeom>
          <a:solidFill>
            <a:schemeClr val="tx2"/>
          </a:solidFill>
        </p:spPr>
        <p:txBody>
          <a:bodyPr lIns="216000" anchor="ctr" anchorCtr="0"/>
          <a:lstStyle>
            <a:lvl1pPr>
              <a:lnSpc>
                <a:spcPct val="109000"/>
              </a:lnSpc>
              <a:defRPr sz="2400" b="1" baseline="0">
                <a:solidFill>
                  <a:schemeClr val="bg1"/>
                </a:solidFill>
              </a:defRPr>
            </a:lvl1pPr>
            <a:lvl2pPr marL="270000" indent="-270000">
              <a:lnSpc>
                <a:spcPct val="109000"/>
              </a:lnSpc>
              <a:buSzPct val="75000"/>
              <a:buFontTx/>
              <a:buBlip>
                <a:blip r:embed="rId2"/>
              </a:buBlip>
              <a:defRPr sz="2400">
                <a:solidFill>
                  <a:schemeClr val="bg1"/>
                </a:solidFill>
              </a:defRPr>
            </a:lvl2pPr>
            <a:lvl3pPr marL="540000" indent="-270000">
              <a:lnSpc>
                <a:spcPct val="109000"/>
              </a:lnSpc>
              <a:defRPr sz="2400">
                <a:solidFill>
                  <a:schemeClr val="bg1"/>
                </a:solidFill>
              </a:defRPr>
            </a:lvl3pPr>
            <a:lvl4pPr marL="540000" indent="-270000">
              <a:lnSpc>
                <a:spcPct val="109000"/>
              </a:lnSpc>
              <a:defRPr sz="2400">
                <a:solidFill>
                  <a:schemeClr val="bg1"/>
                </a:solidFill>
              </a:defRPr>
            </a:lvl4pPr>
            <a:lvl5pPr>
              <a:lnSpc>
                <a:spcPct val="109000"/>
              </a:lnSpc>
              <a:defRPr sz="1600"/>
            </a:lvl5pPr>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p:txBody>
      </p:sp>
      <p:sp>
        <p:nvSpPr>
          <p:cNvPr id="7" name="Tekstvak 6"/>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38816444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fbeelding in druppel">
    <p:spTree>
      <p:nvGrpSpPr>
        <p:cNvPr id="1" name=""/>
        <p:cNvGrpSpPr/>
        <p:nvPr/>
      </p:nvGrpSpPr>
      <p:grpSpPr>
        <a:xfrm>
          <a:off x="0" y="0"/>
          <a:ext cx="0" cy="0"/>
          <a:chOff x="0" y="0"/>
          <a:chExt cx="0" cy="0"/>
        </a:xfrm>
      </p:grpSpPr>
      <p:sp>
        <p:nvSpPr>
          <p:cNvPr id="3" name="Tijdelijke aanduiding voor afbeelding 2"/>
          <p:cNvSpPr>
            <a:spLocks noGrp="1"/>
          </p:cNvSpPr>
          <p:nvPr>
            <p:ph type="pic" sz="quarter" idx="14"/>
          </p:nvPr>
        </p:nvSpPr>
        <p:spPr>
          <a:xfrm>
            <a:off x="1684825" y="719959"/>
            <a:ext cx="5580000" cy="5580000"/>
          </a:xfrm>
          <a:prstGeom prst="teardrop">
            <a:avLst/>
          </a:prstGeom>
        </p:spPr>
        <p:txBody>
          <a:bodyPr/>
          <a:lstStyle/>
          <a:p>
            <a:r>
              <a:rPr lang="nl-NL"/>
              <a:t>Klik op het pictogram als u een afbeelding wilt toevoegen</a:t>
            </a:r>
          </a:p>
        </p:txBody>
      </p:sp>
      <p:sp>
        <p:nvSpPr>
          <p:cNvPr id="6" name="Tekstvak 5"/>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15868990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fbeelding en tekst in druppel">
    <p:spTree>
      <p:nvGrpSpPr>
        <p:cNvPr id="1" name=""/>
        <p:cNvGrpSpPr/>
        <p:nvPr/>
      </p:nvGrpSpPr>
      <p:grpSpPr>
        <a:xfrm>
          <a:off x="0" y="0"/>
          <a:ext cx="0" cy="0"/>
          <a:chOff x="0" y="0"/>
          <a:chExt cx="0" cy="0"/>
        </a:xfrm>
      </p:grpSpPr>
      <p:sp>
        <p:nvSpPr>
          <p:cNvPr id="6" name="Tijdelijke aanduiding voor tekst 10"/>
          <p:cNvSpPr>
            <a:spLocks noGrp="1"/>
          </p:cNvSpPr>
          <p:nvPr>
            <p:ph type="body" sz="quarter" idx="13"/>
          </p:nvPr>
        </p:nvSpPr>
        <p:spPr>
          <a:xfrm>
            <a:off x="1684825" y="719959"/>
            <a:ext cx="5580000" cy="5580000"/>
          </a:xfrm>
          <a:prstGeom prst="teardrop">
            <a:avLst/>
          </a:prstGeom>
          <a:noFill/>
        </p:spPr>
        <p:txBody>
          <a:bodyPr lIns="216000" anchor="ctr" anchorCtr="0"/>
          <a:lstStyle>
            <a:lvl1pPr>
              <a:lnSpc>
                <a:spcPct val="109000"/>
              </a:lnSpc>
              <a:defRPr sz="2400" b="1" baseline="0">
                <a:solidFill>
                  <a:schemeClr val="bg1"/>
                </a:solidFill>
              </a:defRPr>
            </a:lvl1pPr>
            <a:lvl2pPr marL="270000" indent="-270000">
              <a:lnSpc>
                <a:spcPct val="109000"/>
              </a:lnSpc>
              <a:buSzPct val="75000"/>
              <a:buFontTx/>
              <a:buBlip>
                <a:blip r:embed="rId2"/>
              </a:buBlip>
              <a:defRPr sz="2400">
                <a:solidFill>
                  <a:schemeClr val="bg1"/>
                </a:solidFill>
              </a:defRPr>
            </a:lvl2pPr>
            <a:lvl3pPr marL="540000" indent="-270000">
              <a:lnSpc>
                <a:spcPct val="109000"/>
              </a:lnSpc>
              <a:defRPr sz="2400">
                <a:solidFill>
                  <a:schemeClr val="bg1"/>
                </a:solidFill>
              </a:defRPr>
            </a:lvl3pPr>
            <a:lvl4pPr marL="540000" indent="-270000">
              <a:lnSpc>
                <a:spcPct val="109000"/>
              </a:lnSpc>
              <a:defRPr sz="2400">
                <a:solidFill>
                  <a:schemeClr val="bg1"/>
                </a:solidFill>
              </a:defRPr>
            </a:lvl4pPr>
            <a:lvl5pPr>
              <a:lnSpc>
                <a:spcPct val="109000"/>
              </a:lnSpc>
              <a:defRPr sz="1600"/>
            </a:lvl5pPr>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p:txBody>
      </p:sp>
      <p:sp>
        <p:nvSpPr>
          <p:cNvPr id="3" name="Tijdelijke aanduiding voor afbeelding 2"/>
          <p:cNvSpPr>
            <a:spLocks noGrp="1"/>
          </p:cNvSpPr>
          <p:nvPr>
            <p:ph type="pic" sz="quarter" idx="14"/>
          </p:nvPr>
        </p:nvSpPr>
        <p:spPr>
          <a:xfrm>
            <a:off x="1684825" y="719959"/>
            <a:ext cx="5580000" cy="5580000"/>
          </a:xfrm>
          <a:prstGeom prst="teardrop">
            <a:avLst/>
          </a:prstGeom>
        </p:spPr>
        <p:txBody>
          <a:bodyPr/>
          <a:lstStyle/>
          <a:p>
            <a:r>
              <a:rPr lang="nl-NL"/>
              <a:t>Klik op het pictogram als u een afbeelding wilt toevoegen</a:t>
            </a:r>
          </a:p>
        </p:txBody>
      </p:sp>
      <p:sp>
        <p:nvSpPr>
          <p:cNvPr id="7" name="Tekstvak 6"/>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36423530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eeld, oordeel, besluit">
    <p:spTree>
      <p:nvGrpSpPr>
        <p:cNvPr id="1" name=""/>
        <p:cNvGrpSpPr/>
        <p:nvPr/>
      </p:nvGrpSpPr>
      <p:grpSpPr>
        <a:xfrm>
          <a:off x="0" y="0"/>
          <a:ext cx="0" cy="0"/>
          <a:chOff x="0" y="0"/>
          <a:chExt cx="0" cy="0"/>
        </a:xfrm>
      </p:grpSpPr>
      <p:sp>
        <p:nvSpPr>
          <p:cNvPr id="3" name="Tijdelijke aanduiding voor tekst 2"/>
          <p:cNvSpPr>
            <a:spLocks noGrp="1"/>
          </p:cNvSpPr>
          <p:nvPr>
            <p:ph type="body" sz="quarter" idx="16"/>
          </p:nvPr>
        </p:nvSpPr>
        <p:spPr>
          <a:xfrm>
            <a:off x="720000" y="4075184"/>
            <a:ext cx="7704000" cy="744538"/>
          </a:xfrm>
        </p:spPr>
        <p:txBody>
          <a:bodyPr wrap="none"/>
          <a:lstStyle>
            <a:lvl1pPr algn="ctr">
              <a:defRPr sz="5500" b="1">
                <a:solidFill>
                  <a:schemeClr val="tx2"/>
                </a:solidFill>
              </a:defRPr>
            </a:lvl1pPr>
            <a:lvl2pPr marL="0" indent="0">
              <a:buFont typeface="Arial" panose="020B0604020202020204" pitchFamily="34" charset="0"/>
              <a:buNone/>
              <a:defRPr sz="5500" b="1">
                <a:solidFill>
                  <a:schemeClr val="tx2"/>
                </a:solidFill>
              </a:defRPr>
            </a:lvl2pPr>
            <a:lvl3pPr marL="0" indent="0">
              <a:buNone/>
              <a:defRPr sz="5500" b="1">
                <a:solidFill>
                  <a:schemeClr val="tx2"/>
                </a:solidFill>
              </a:defRPr>
            </a:lvl3pPr>
            <a:lvl4pPr marL="0" indent="0">
              <a:buNone/>
              <a:defRPr sz="5500" b="1">
                <a:solidFill>
                  <a:schemeClr val="tx2"/>
                </a:solidFill>
              </a:defRPr>
            </a:lvl4pPr>
            <a:lvl5pPr marL="0" indent="0">
              <a:buNone/>
              <a:defRPr sz="5500" b="1">
                <a:solidFill>
                  <a:schemeClr val="tx2"/>
                </a:solidFill>
              </a:defRPr>
            </a:lvl5pPr>
          </a:lstStyle>
          <a:p>
            <a:pPr lvl="0"/>
            <a:r>
              <a:rPr lang="nl-NL"/>
              <a:t>Tekststijl van het model bewerken</a:t>
            </a:r>
          </a:p>
        </p:txBody>
      </p:sp>
      <p:sp>
        <p:nvSpPr>
          <p:cNvPr id="7" name="Tijdelijke aanduiding voor tekst 10"/>
          <p:cNvSpPr>
            <a:spLocks noGrp="1"/>
          </p:cNvSpPr>
          <p:nvPr>
            <p:ph type="body" sz="quarter" idx="13"/>
          </p:nvPr>
        </p:nvSpPr>
        <p:spPr>
          <a:xfrm>
            <a:off x="715425" y="1597375"/>
            <a:ext cx="2448000" cy="2448000"/>
          </a:xfrm>
          <a:prstGeom prst="teardrop">
            <a:avLst/>
          </a:prstGeom>
          <a:solidFill>
            <a:schemeClr val="tx2"/>
          </a:solidFill>
        </p:spPr>
        <p:txBody>
          <a:bodyPr tIns="180000" anchor="t" anchorCtr="0"/>
          <a:lstStyle>
            <a:lvl1pPr marL="144000" indent="-144000">
              <a:lnSpc>
                <a:spcPts val="1500"/>
              </a:lnSpc>
              <a:buFont typeface="Calibri" panose="020F0502020204030204" pitchFamily="34" charset="0"/>
              <a:buChar char="–"/>
              <a:defRPr sz="1400"/>
            </a:lvl1pPr>
            <a:lvl2pPr marL="0" indent="0">
              <a:lnSpc>
                <a:spcPts val="1500"/>
              </a:lnSpc>
              <a:buFont typeface="Arial" panose="020B0604020202020204" pitchFamily="34" charset="0"/>
              <a:buNone/>
              <a:defRPr sz="1400">
                <a:solidFill>
                  <a:schemeClr val="bg1"/>
                </a:solidFill>
              </a:defRPr>
            </a:lvl2pPr>
            <a:lvl3pPr marL="180000">
              <a:lnSpc>
                <a:spcPts val="1500"/>
              </a:lnSpc>
              <a:defRPr sz="1400">
                <a:solidFill>
                  <a:schemeClr val="bg1"/>
                </a:solidFill>
              </a:defRPr>
            </a:lvl3pPr>
            <a:lvl4pPr marL="180000">
              <a:lnSpc>
                <a:spcPts val="1500"/>
              </a:lnSpc>
              <a:defRPr sz="1400">
                <a:solidFill>
                  <a:schemeClr val="bg1"/>
                </a:solidFill>
              </a:defRPr>
            </a:lvl4pPr>
            <a:lvl5pPr marL="180000">
              <a:lnSpc>
                <a:spcPts val="1500"/>
              </a:lnSpc>
              <a:defRPr sz="1400">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tekst 10"/>
          <p:cNvSpPr>
            <a:spLocks noGrp="1"/>
          </p:cNvSpPr>
          <p:nvPr>
            <p:ph type="body" sz="quarter" idx="14"/>
          </p:nvPr>
        </p:nvSpPr>
        <p:spPr>
          <a:xfrm>
            <a:off x="3348000" y="1597375"/>
            <a:ext cx="2448000" cy="2448000"/>
          </a:xfrm>
          <a:prstGeom prst="teardrop">
            <a:avLst/>
          </a:prstGeom>
          <a:solidFill>
            <a:schemeClr val="tx2"/>
          </a:solidFill>
        </p:spPr>
        <p:txBody>
          <a:bodyPr tIns="180000" anchor="t" anchorCtr="0"/>
          <a:lstStyle>
            <a:lvl1pPr marL="144000" indent="-144000">
              <a:lnSpc>
                <a:spcPts val="1500"/>
              </a:lnSpc>
              <a:buFont typeface="Calibri" panose="020F0502020204030204" pitchFamily="34" charset="0"/>
              <a:buChar char="–"/>
              <a:defRPr sz="1400"/>
            </a:lvl1pPr>
            <a:lvl2pPr marL="0" indent="0">
              <a:lnSpc>
                <a:spcPts val="1500"/>
              </a:lnSpc>
              <a:buFont typeface="Arial" panose="020B0604020202020204" pitchFamily="34" charset="0"/>
              <a:buNone/>
              <a:defRPr sz="1400">
                <a:solidFill>
                  <a:schemeClr val="bg1"/>
                </a:solidFill>
              </a:defRPr>
            </a:lvl2pPr>
            <a:lvl3pPr marL="180000">
              <a:lnSpc>
                <a:spcPts val="1500"/>
              </a:lnSpc>
              <a:defRPr sz="1400">
                <a:solidFill>
                  <a:schemeClr val="bg1"/>
                </a:solidFill>
              </a:defRPr>
            </a:lvl3pPr>
            <a:lvl4pPr marL="180000">
              <a:lnSpc>
                <a:spcPts val="1500"/>
              </a:lnSpc>
              <a:defRPr sz="1400">
                <a:solidFill>
                  <a:schemeClr val="bg1"/>
                </a:solidFill>
              </a:defRPr>
            </a:lvl4pPr>
            <a:lvl5pPr marL="180000">
              <a:lnSpc>
                <a:spcPts val="1500"/>
              </a:lnSpc>
              <a:defRPr sz="1400">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tekst 10"/>
          <p:cNvSpPr>
            <a:spLocks noGrp="1"/>
          </p:cNvSpPr>
          <p:nvPr>
            <p:ph type="body" sz="quarter" idx="15"/>
          </p:nvPr>
        </p:nvSpPr>
        <p:spPr>
          <a:xfrm>
            <a:off x="5940152" y="1597375"/>
            <a:ext cx="2448000" cy="2448000"/>
          </a:xfrm>
          <a:prstGeom prst="teardrop">
            <a:avLst/>
          </a:prstGeom>
          <a:solidFill>
            <a:schemeClr val="tx2"/>
          </a:solidFill>
        </p:spPr>
        <p:txBody>
          <a:bodyPr tIns="180000" anchor="t" anchorCtr="0"/>
          <a:lstStyle>
            <a:lvl1pPr marL="144000" indent="-144000">
              <a:lnSpc>
                <a:spcPts val="1500"/>
              </a:lnSpc>
              <a:buFont typeface="Calibri" panose="020F0502020204030204" pitchFamily="34" charset="0"/>
              <a:buChar char="–"/>
              <a:defRPr sz="1400"/>
            </a:lvl1pPr>
            <a:lvl2pPr marL="0" indent="0">
              <a:lnSpc>
                <a:spcPts val="1500"/>
              </a:lnSpc>
              <a:buFont typeface="Arial" panose="020B0604020202020204" pitchFamily="34" charset="0"/>
              <a:buNone/>
              <a:defRPr sz="1400">
                <a:solidFill>
                  <a:schemeClr val="bg1"/>
                </a:solidFill>
              </a:defRPr>
            </a:lvl2pPr>
            <a:lvl3pPr marL="180000">
              <a:lnSpc>
                <a:spcPts val="1500"/>
              </a:lnSpc>
              <a:defRPr sz="1400">
                <a:solidFill>
                  <a:schemeClr val="bg1"/>
                </a:solidFill>
              </a:defRPr>
            </a:lvl3pPr>
            <a:lvl4pPr marL="180000">
              <a:lnSpc>
                <a:spcPts val="1500"/>
              </a:lnSpc>
              <a:defRPr sz="1400">
                <a:solidFill>
                  <a:schemeClr val="bg1"/>
                </a:solidFill>
              </a:defRPr>
            </a:lvl4pPr>
            <a:lvl5pPr marL="180000">
              <a:lnSpc>
                <a:spcPts val="1500"/>
              </a:lnSpc>
              <a:defRPr sz="1400">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13" name="Tekstvak 12"/>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27995985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el en 8 druppels tekst">
    <p:spTree>
      <p:nvGrpSpPr>
        <p:cNvPr id="1" name=""/>
        <p:cNvGrpSpPr/>
        <p:nvPr/>
      </p:nvGrpSpPr>
      <p:grpSpPr>
        <a:xfrm>
          <a:off x="0" y="0"/>
          <a:ext cx="0" cy="0"/>
          <a:chOff x="0" y="0"/>
          <a:chExt cx="0" cy="0"/>
        </a:xfrm>
      </p:grpSpPr>
      <p:sp>
        <p:nvSpPr>
          <p:cNvPr id="5" name="Titel 4"/>
          <p:cNvSpPr>
            <a:spLocks noGrp="1"/>
          </p:cNvSpPr>
          <p:nvPr>
            <p:ph type="title"/>
          </p:nvPr>
        </p:nvSpPr>
        <p:spPr/>
        <p:txBody>
          <a:bodyPr bIns="108000"/>
          <a:lstStyle>
            <a:lvl1pPr>
              <a:defRPr sz="3200">
                <a:solidFill>
                  <a:schemeClr val="tx1"/>
                </a:solidFill>
              </a:defRPr>
            </a:lvl1pPr>
          </a:lstStyle>
          <a:p>
            <a:r>
              <a:rPr lang="nl-NL"/>
              <a:t>Klik om de stijl te bewerken</a:t>
            </a:r>
          </a:p>
        </p:txBody>
      </p:sp>
      <p:sp>
        <p:nvSpPr>
          <p:cNvPr id="7" name="Tijdelijke aanduiding voor tekst 10"/>
          <p:cNvSpPr>
            <a:spLocks noGrp="1"/>
          </p:cNvSpPr>
          <p:nvPr>
            <p:ph type="body" sz="quarter" idx="13"/>
          </p:nvPr>
        </p:nvSpPr>
        <p:spPr>
          <a:xfrm>
            <a:off x="715020" y="1742400"/>
            <a:ext cx="1817675" cy="1817675"/>
          </a:xfrm>
          <a:prstGeom prst="teardrop">
            <a:avLst/>
          </a:prstGeom>
          <a:solidFill>
            <a:schemeClr val="tx2"/>
          </a:solidFill>
        </p:spPr>
        <p:txBody>
          <a:bodyPr tIns="252000" anchor="t" anchorCtr="0"/>
          <a:lstStyle>
            <a:lvl1pPr>
              <a:lnSpc>
                <a:spcPts val="1500"/>
              </a:lnSpc>
              <a:defRPr sz="1400" b="1">
                <a:solidFill>
                  <a:schemeClr val="bg1"/>
                </a:solidFill>
              </a:defRPr>
            </a:lvl1pPr>
            <a:lvl2pPr marL="180000" indent="-180000">
              <a:lnSpc>
                <a:spcPts val="1500"/>
              </a:lnSpc>
              <a:buFontTx/>
              <a:buBlip>
                <a:blip r:embed="rId2"/>
              </a:buBlip>
              <a:defRPr sz="1400" b="1">
                <a:solidFill>
                  <a:schemeClr val="bg1"/>
                </a:solidFill>
              </a:defRPr>
            </a:lvl2pPr>
            <a:lvl3pPr>
              <a:lnSpc>
                <a:spcPts val="1500"/>
              </a:lnSpc>
              <a:defRPr sz="1400" b="1">
                <a:solidFill>
                  <a:schemeClr val="bg1"/>
                </a:solidFill>
              </a:defRPr>
            </a:lvl3pPr>
            <a:lvl4pPr>
              <a:lnSpc>
                <a:spcPts val="1500"/>
              </a:lnSpc>
              <a:defRPr sz="1400" b="1">
                <a:solidFill>
                  <a:schemeClr val="bg1"/>
                </a:solidFill>
              </a:defRPr>
            </a:lvl4pPr>
            <a:lvl5pPr>
              <a:lnSpc>
                <a:spcPts val="1500"/>
              </a:lnSpc>
              <a:defRPr sz="1400" b="1">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tekst 10"/>
          <p:cNvSpPr>
            <a:spLocks noGrp="1"/>
          </p:cNvSpPr>
          <p:nvPr>
            <p:ph type="body" sz="quarter" idx="14"/>
          </p:nvPr>
        </p:nvSpPr>
        <p:spPr>
          <a:xfrm>
            <a:off x="2680117" y="1742400"/>
            <a:ext cx="1817675" cy="1817675"/>
          </a:xfrm>
          <a:prstGeom prst="teardrop">
            <a:avLst/>
          </a:prstGeom>
          <a:solidFill>
            <a:schemeClr val="tx2"/>
          </a:solidFill>
        </p:spPr>
        <p:txBody>
          <a:bodyPr tIns="252000" anchor="t" anchorCtr="0"/>
          <a:lstStyle>
            <a:lvl1pPr>
              <a:lnSpc>
                <a:spcPts val="1500"/>
              </a:lnSpc>
              <a:defRPr sz="1400" b="1">
                <a:solidFill>
                  <a:schemeClr val="bg1"/>
                </a:solidFill>
              </a:defRPr>
            </a:lvl1pPr>
            <a:lvl2pPr marL="180000" indent="-180000">
              <a:lnSpc>
                <a:spcPts val="1500"/>
              </a:lnSpc>
              <a:buFontTx/>
              <a:buBlip>
                <a:blip r:embed="rId2"/>
              </a:buBlip>
              <a:defRPr sz="1400" b="1">
                <a:solidFill>
                  <a:schemeClr val="bg1"/>
                </a:solidFill>
              </a:defRPr>
            </a:lvl2pPr>
            <a:lvl3pPr>
              <a:lnSpc>
                <a:spcPts val="1500"/>
              </a:lnSpc>
              <a:defRPr sz="1400" b="1">
                <a:solidFill>
                  <a:schemeClr val="bg1"/>
                </a:solidFill>
              </a:defRPr>
            </a:lvl3pPr>
            <a:lvl4pPr>
              <a:lnSpc>
                <a:spcPts val="1500"/>
              </a:lnSpc>
              <a:defRPr sz="1400" b="1">
                <a:solidFill>
                  <a:schemeClr val="bg1"/>
                </a:solidFill>
              </a:defRPr>
            </a:lvl4pPr>
            <a:lvl5pPr>
              <a:lnSpc>
                <a:spcPts val="1500"/>
              </a:lnSpc>
              <a:defRPr sz="1400" b="1">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tekst 10"/>
          <p:cNvSpPr>
            <a:spLocks noGrp="1"/>
          </p:cNvSpPr>
          <p:nvPr>
            <p:ph type="body" sz="quarter" idx="15"/>
          </p:nvPr>
        </p:nvSpPr>
        <p:spPr>
          <a:xfrm>
            <a:off x="4645214" y="1742400"/>
            <a:ext cx="1817675" cy="1817675"/>
          </a:xfrm>
          <a:prstGeom prst="teardrop">
            <a:avLst/>
          </a:prstGeom>
          <a:solidFill>
            <a:schemeClr val="tx2"/>
          </a:solidFill>
        </p:spPr>
        <p:txBody>
          <a:bodyPr tIns="252000" anchor="t" anchorCtr="0"/>
          <a:lstStyle>
            <a:lvl1pPr>
              <a:lnSpc>
                <a:spcPts val="1500"/>
              </a:lnSpc>
              <a:defRPr sz="1400" b="1">
                <a:solidFill>
                  <a:schemeClr val="bg1"/>
                </a:solidFill>
              </a:defRPr>
            </a:lvl1pPr>
            <a:lvl2pPr marL="180000" indent="-180000">
              <a:lnSpc>
                <a:spcPts val="1500"/>
              </a:lnSpc>
              <a:buFontTx/>
              <a:buBlip>
                <a:blip r:embed="rId2"/>
              </a:buBlip>
              <a:defRPr sz="1400" b="1">
                <a:solidFill>
                  <a:schemeClr val="bg1"/>
                </a:solidFill>
              </a:defRPr>
            </a:lvl2pPr>
            <a:lvl3pPr>
              <a:lnSpc>
                <a:spcPts val="1500"/>
              </a:lnSpc>
              <a:defRPr sz="1400" b="1">
                <a:solidFill>
                  <a:schemeClr val="bg1"/>
                </a:solidFill>
              </a:defRPr>
            </a:lvl3pPr>
            <a:lvl4pPr>
              <a:lnSpc>
                <a:spcPts val="1500"/>
              </a:lnSpc>
              <a:defRPr sz="1400" b="1">
                <a:solidFill>
                  <a:schemeClr val="bg1"/>
                </a:solidFill>
              </a:defRPr>
            </a:lvl4pPr>
            <a:lvl5pPr>
              <a:lnSpc>
                <a:spcPts val="1500"/>
              </a:lnSpc>
              <a:defRPr sz="1400" b="1">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tekst 10"/>
          <p:cNvSpPr>
            <a:spLocks noGrp="1"/>
          </p:cNvSpPr>
          <p:nvPr>
            <p:ph type="body" sz="quarter" idx="16"/>
          </p:nvPr>
        </p:nvSpPr>
        <p:spPr>
          <a:xfrm>
            <a:off x="6610312" y="1742400"/>
            <a:ext cx="1817675" cy="1817675"/>
          </a:xfrm>
          <a:prstGeom prst="teardrop">
            <a:avLst/>
          </a:prstGeom>
          <a:solidFill>
            <a:schemeClr val="tx2"/>
          </a:solidFill>
        </p:spPr>
        <p:txBody>
          <a:bodyPr tIns="252000" anchor="t" anchorCtr="0"/>
          <a:lstStyle>
            <a:lvl1pPr>
              <a:lnSpc>
                <a:spcPts val="1500"/>
              </a:lnSpc>
              <a:defRPr sz="1400" b="1">
                <a:solidFill>
                  <a:schemeClr val="bg1"/>
                </a:solidFill>
              </a:defRPr>
            </a:lvl1pPr>
            <a:lvl2pPr marL="180000" indent="-180000">
              <a:lnSpc>
                <a:spcPts val="1500"/>
              </a:lnSpc>
              <a:buFontTx/>
              <a:buBlip>
                <a:blip r:embed="rId2"/>
              </a:buBlip>
              <a:defRPr sz="1400" b="1">
                <a:solidFill>
                  <a:schemeClr val="bg1"/>
                </a:solidFill>
              </a:defRPr>
            </a:lvl2pPr>
            <a:lvl3pPr>
              <a:lnSpc>
                <a:spcPts val="1500"/>
              </a:lnSpc>
              <a:defRPr sz="1400" b="1">
                <a:solidFill>
                  <a:schemeClr val="bg1"/>
                </a:solidFill>
              </a:defRPr>
            </a:lvl3pPr>
            <a:lvl4pPr>
              <a:lnSpc>
                <a:spcPts val="1500"/>
              </a:lnSpc>
              <a:defRPr sz="1400" b="1">
                <a:solidFill>
                  <a:schemeClr val="bg1"/>
                </a:solidFill>
              </a:defRPr>
            </a:lvl4pPr>
            <a:lvl5pPr>
              <a:lnSpc>
                <a:spcPts val="1500"/>
              </a:lnSpc>
              <a:defRPr sz="1400" b="1">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tekst 10"/>
          <p:cNvSpPr>
            <a:spLocks noGrp="1"/>
          </p:cNvSpPr>
          <p:nvPr>
            <p:ph type="body" sz="quarter" idx="17"/>
          </p:nvPr>
        </p:nvSpPr>
        <p:spPr>
          <a:xfrm>
            <a:off x="694395" y="3708703"/>
            <a:ext cx="1817675" cy="1817675"/>
          </a:xfrm>
          <a:prstGeom prst="teardrop">
            <a:avLst/>
          </a:prstGeom>
          <a:solidFill>
            <a:schemeClr val="tx2"/>
          </a:solidFill>
        </p:spPr>
        <p:txBody>
          <a:bodyPr tIns="252000" anchor="t" anchorCtr="0"/>
          <a:lstStyle>
            <a:lvl1pPr>
              <a:lnSpc>
                <a:spcPts val="1500"/>
              </a:lnSpc>
              <a:defRPr sz="1400" b="1">
                <a:solidFill>
                  <a:schemeClr val="bg1"/>
                </a:solidFill>
              </a:defRPr>
            </a:lvl1pPr>
            <a:lvl2pPr marL="180000" indent="-180000">
              <a:lnSpc>
                <a:spcPts val="1500"/>
              </a:lnSpc>
              <a:buFontTx/>
              <a:buBlip>
                <a:blip r:embed="rId2"/>
              </a:buBlip>
              <a:defRPr sz="1400" b="1">
                <a:solidFill>
                  <a:schemeClr val="bg1"/>
                </a:solidFill>
              </a:defRPr>
            </a:lvl2pPr>
            <a:lvl3pPr>
              <a:lnSpc>
                <a:spcPts val="1500"/>
              </a:lnSpc>
              <a:defRPr sz="1400" b="1">
                <a:solidFill>
                  <a:schemeClr val="bg1"/>
                </a:solidFill>
              </a:defRPr>
            </a:lvl3pPr>
            <a:lvl4pPr>
              <a:lnSpc>
                <a:spcPts val="1500"/>
              </a:lnSpc>
              <a:defRPr sz="1400" b="1">
                <a:solidFill>
                  <a:schemeClr val="bg1"/>
                </a:solidFill>
              </a:defRPr>
            </a:lvl4pPr>
            <a:lvl5pPr>
              <a:lnSpc>
                <a:spcPts val="1500"/>
              </a:lnSpc>
              <a:defRPr sz="1400" b="1">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14" name="Tijdelijke aanduiding voor tekst 10"/>
          <p:cNvSpPr>
            <a:spLocks noGrp="1"/>
          </p:cNvSpPr>
          <p:nvPr>
            <p:ph type="body" sz="quarter" idx="18"/>
          </p:nvPr>
        </p:nvSpPr>
        <p:spPr>
          <a:xfrm>
            <a:off x="2659492" y="3708703"/>
            <a:ext cx="1817675" cy="1817675"/>
          </a:xfrm>
          <a:prstGeom prst="teardrop">
            <a:avLst/>
          </a:prstGeom>
          <a:solidFill>
            <a:schemeClr val="tx2"/>
          </a:solidFill>
        </p:spPr>
        <p:txBody>
          <a:bodyPr tIns="252000" anchor="t" anchorCtr="0"/>
          <a:lstStyle>
            <a:lvl1pPr>
              <a:lnSpc>
                <a:spcPts val="1500"/>
              </a:lnSpc>
              <a:defRPr sz="1400" b="1">
                <a:solidFill>
                  <a:schemeClr val="bg1"/>
                </a:solidFill>
              </a:defRPr>
            </a:lvl1pPr>
            <a:lvl2pPr marL="180000" indent="-180000">
              <a:lnSpc>
                <a:spcPts val="1500"/>
              </a:lnSpc>
              <a:buFontTx/>
              <a:buBlip>
                <a:blip r:embed="rId2"/>
              </a:buBlip>
              <a:defRPr sz="1400" b="1">
                <a:solidFill>
                  <a:schemeClr val="bg1"/>
                </a:solidFill>
              </a:defRPr>
            </a:lvl2pPr>
            <a:lvl3pPr>
              <a:lnSpc>
                <a:spcPts val="1500"/>
              </a:lnSpc>
              <a:defRPr sz="1400" b="1">
                <a:solidFill>
                  <a:schemeClr val="bg1"/>
                </a:solidFill>
              </a:defRPr>
            </a:lvl3pPr>
            <a:lvl4pPr>
              <a:lnSpc>
                <a:spcPts val="1500"/>
              </a:lnSpc>
              <a:defRPr sz="1400" b="1">
                <a:solidFill>
                  <a:schemeClr val="bg1"/>
                </a:solidFill>
              </a:defRPr>
            </a:lvl4pPr>
            <a:lvl5pPr>
              <a:lnSpc>
                <a:spcPts val="1500"/>
              </a:lnSpc>
              <a:defRPr sz="1400" b="1">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15" name="Tijdelijke aanduiding voor tekst 10"/>
          <p:cNvSpPr>
            <a:spLocks noGrp="1"/>
          </p:cNvSpPr>
          <p:nvPr>
            <p:ph type="body" sz="quarter" idx="19"/>
          </p:nvPr>
        </p:nvSpPr>
        <p:spPr>
          <a:xfrm>
            <a:off x="4624589" y="3708703"/>
            <a:ext cx="1817675" cy="1817675"/>
          </a:xfrm>
          <a:prstGeom prst="teardrop">
            <a:avLst/>
          </a:prstGeom>
          <a:solidFill>
            <a:schemeClr val="tx2"/>
          </a:solidFill>
        </p:spPr>
        <p:txBody>
          <a:bodyPr tIns="252000" anchor="t" anchorCtr="0"/>
          <a:lstStyle>
            <a:lvl1pPr>
              <a:lnSpc>
                <a:spcPts val="1500"/>
              </a:lnSpc>
              <a:defRPr sz="1400" b="1">
                <a:solidFill>
                  <a:schemeClr val="bg1"/>
                </a:solidFill>
              </a:defRPr>
            </a:lvl1pPr>
            <a:lvl2pPr marL="180000" indent="-180000">
              <a:lnSpc>
                <a:spcPts val="1500"/>
              </a:lnSpc>
              <a:buFontTx/>
              <a:buBlip>
                <a:blip r:embed="rId2"/>
              </a:buBlip>
              <a:defRPr sz="1400" b="1">
                <a:solidFill>
                  <a:schemeClr val="bg1"/>
                </a:solidFill>
              </a:defRPr>
            </a:lvl2pPr>
            <a:lvl3pPr>
              <a:lnSpc>
                <a:spcPts val="1500"/>
              </a:lnSpc>
              <a:defRPr sz="1400" b="1">
                <a:solidFill>
                  <a:schemeClr val="bg1"/>
                </a:solidFill>
              </a:defRPr>
            </a:lvl3pPr>
            <a:lvl4pPr>
              <a:lnSpc>
                <a:spcPts val="1500"/>
              </a:lnSpc>
              <a:defRPr sz="1400" b="1">
                <a:solidFill>
                  <a:schemeClr val="bg1"/>
                </a:solidFill>
              </a:defRPr>
            </a:lvl4pPr>
            <a:lvl5pPr>
              <a:lnSpc>
                <a:spcPts val="1500"/>
              </a:lnSpc>
              <a:defRPr sz="1400" b="1">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16" name="Tijdelijke aanduiding voor tekst 10"/>
          <p:cNvSpPr>
            <a:spLocks noGrp="1"/>
          </p:cNvSpPr>
          <p:nvPr>
            <p:ph type="body" sz="quarter" idx="20"/>
          </p:nvPr>
        </p:nvSpPr>
        <p:spPr>
          <a:xfrm>
            <a:off x="6589687" y="3708703"/>
            <a:ext cx="1817675" cy="1817675"/>
          </a:xfrm>
          <a:prstGeom prst="teardrop">
            <a:avLst/>
          </a:prstGeom>
          <a:solidFill>
            <a:schemeClr val="tx2"/>
          </a:solidFill>
        </p:spPr>
        <p:txBody>
          <a:bodyPr tIns="252000" anchor="t" anchorCtr="0"/>
          <a:lstStyle>
            <a:lvl1pPr>
              <a:lnSpc>
                <a:spcPts val="1500"/>
              </a:lnSpc>
              <a:defRPr sz="1400" b="1">
                <a:solidFill>
                  <a:schemeClr val="bg1"/>
                </a:solidFill>
              </a:defRPr>
            </a:lvl1pPr>
            <a:lvl2pPr marL="180000" indent="-180000">
              <a:lnSpc>
                <a:spcPts val="1500"/>
              </a:lnSpc>
              <a:buFontTx/>
              <a:buBlip>
                <a:blip r:embed="rId2"/>
              </a:buBlip>
              <a:defRPr sz="1400" b="1">
                <a:solidFill>
                  <a:schemeClr val="bg1"/>
                </a:solidFill>
              </a:defRPr>
            </a:lvl2pPr>
            <a:lvl3pPr>
              <a:lnSpc>
                <a:spcPts val="1500"/>
              </a:lnSpc>
              <a:defRPr sz="1400" b="1">
                <a:solidFill>
                  <a:schemeClr val="bg1"/>
                </a:solidFill>
              </a:defRPr>
            </a:lvl3pPr>
            <a:lvl4pPr>
              <a:lnSpc>
                <a:spcPts val="1500"/>
              </a:lnSpc>
              <a:defRPr sz="1400" b="1">
                <a:solidFill>
                  <a:schemeClr val="bg1"/>
                </a:solidFill>
              </a:defRPr>
            </a:lvl4pPr>
            <a:lvl5pPr>
              <a:lnSpc>
                <a:spcPts val="1500"/>
              </a:lnSpc>
              <a:defRPr sz="1400" b="1">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18" name="Tekstvak 17"/>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3342573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32pt) en tekstt (24p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11" name="Tekstvak 10"/>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
        <p:nvSpPr>
          <p:cNvPr id="10" name="Tekstbox"/>
          <p:cNvSpPr>
            <a:spLocks noGrp="1"/>
          </p:cNvSpPr>
          <p:nvPr>
            <p:ph type="body" sz="quarter" idx="13"/>
          </p:nvPr>
        </p:nvSpPr>
        <p:spPr>
          <a:xfrm>
            <a:off x="719999" y="1272208"/>
            <a:ext cx="7704000" cy="4785691"/>
          </a:xfrm>
        </p:spPr>
        <p:txBody>
          <a:bodyPr numCol="1" spcCol="0"/>
          <a:lstStyle>
            <a:lvl1pPr>
              <a:lnSpc>
                <a:spcPct val="109000"/>
              </a:lnSpc>
              <a:defRPr sz="2400"/>
            </a:lvl1pPr>
            <a:lvl2pPr marL="288000" indent="-288000">
              <a:lnSpc>
                <a:spcPct val="109000"/>
              </a:lnSpc>
              <a:defRPr sz="2400"/>
            </a:lvl2pPr>
            <a:lvl3pPr marL="576000" indent="-288000">
              <a:lnSpc>
                <a:spcPct val="109000"/>
              </a:lnSpc>
              <a:defRPr sz="2400"/>
            </a:lvl3pPr>
            <a:lvl4pPr marL="576000" indent="-288000">
              <a:lnSpc>
                <a:spcPct val="109000"/>
              </a:lnSpc>
              <a:defRPr sz="2400"/>
            </a:lvl4pPr>
            <a:lvl5pPr marL="576000" indent="-288000">
              <a:lnSpc>
                <a:spcPct val="109000"/>
              </a:lnSpc>
              <a:defRPr sz="2400"/>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Tree>
    <p:extLst>
      <p:ext uri="{BB962C8B-B14F-4D97-AF65-F5344CB8AC3E}">
        <p14:creationId xmlns:p14="http://schemas.microsoft.com/office/powerpoint/2010/main" val="20662504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 druppels met tekst">
    <p:spTree>
      <p:nvGrpSpPr>
        <p:cNvPr id="1" name=""/>
        <p:cNvGrpSpPr/>
        <p:nvPr/>
      </p:nvGrpSpPr>
      <p:grpSpPr>
        <a:xfrm>
          <a:off x="0" y="0"/>
          <a:ext cx="0" cy="0"/>
          <a:chOff x="0" y="0"/>
          <a:chExt cx="0" cy="0"/>
        </a:xfrm>
      </p:grpSpPr>
      <p:sp>
        <p:nvSpPr>
          <p:cNvPr id="7" name="Tijdelijke aanduiding voor tekst 10"/>
          <p:cNvSpPr>
            <a:spLocks noGrp="1"/>
          </p:cNvSpPr>
          <p:nvPr>
            <p:ph type="body" sz="quarter" idx="13"/>
          </p:nvPr>
        </p:nvSpPr>
        <p:spPr>
          <a:xfrm rot="16200000" flipH="1">
            <a:off x="715020" y="2388670"/>
            <a:ext cx="1817675" cy="1817675"/>
          </a:xfrm>
          <a:prstGeom prst="teardrop">
            <a:avLst/>
          </a:prstGeom>
          <a:solidFill>
            <a:schemeClr val="tx2"/>
          </a:solidFill>
        </p:spPr>
        <p:txBody>
          <a:bodyPr vert="vert" lIns="0" rIns="0" anchor="ctr" anchorCtr="0"/>
          <a:lstStyle>
            <a:lvl1pPr>
              <a:lnSpc>
                <a:spcPts val="1500"/>
              </a:lnSpc>
              <a:defRPr sz="1400" b="0">
                <a:solidFill>
                  <a:schemeClr val="tx1"/>
                </a:solidFill>
              </a:defRPr>
            </a:lvl1pPr>
            <a:lvl2pPr marL="180000" indent="-180000">
              <a:lnSpc>
                <a:spcPts val="1500"/>
              </a:lnSpc>
              <a:buFontTx/>
              <a:buBlip>
                <a:blip r:embed="rId2"/>
              </a:buBlip>
              <a:defRPr sz="1400" b="0">
                <a:solidFill>
                  <a:schemeClr val="tx1"/>
                </a:solidFill>
              </a:defRPr>
            </a:lvl2pPr>
            <a:lvl3pPr>
              <a:lnSpc>
                <a:spcPts val="1500"/>
              </a:lnSpc>
              <a:defRPr sz="1400" b="0">
                <a:solidFill>
                  <a:schemeClr val="tx1"/>
                </a:solidFill>
              </a:defRPr>
            </a:lvl3pPr>
            <a:lvl4pPr>
              <a:lnSpc>
                <a:spcPts val="1500"/>
              </a:lnSpc>
              <a:defRPr sz="1400" b="0">
                <a:solidFill>
                  <a:schemeClr val="tx1"/>
                </a:solidFill>
              </a:defRPr>
            </a:lvl4pPr>
            <a:lvl5pPr>
              <a:lnSpc>
                <a:spcPts val="1500"/>
              </a:lnSpc>
              <a:defRPr sz="1400" b="0">
                <a:solidFill>
                  <a:schemeClr val="tx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tekst 10"/>
          <p:cNvSpPr>
            <a:spLocks noGrp="1"/>
          </p:cNvSpPr>
          <p:nvPr>
            <p:ph type="body" sz="quarter" idx="14"/>
          </p:nvPr>
        </p:nvSpPr>
        <p:spPr>
          <a:xfrm flipH="1">
            <a:off x="2680117" y="2388670"/>
            <a:ext cx="1817675" cy="1817675"/>
          </a:xfrm>
          <a:prstGeom prst="teardrop">
            <a:avLst/>
          </a:prstGeom>
          <a:solidFill>
            <a:schemeClr val="tx2"/>
          </a:solidFill>
        </p:spPr>
        <p:txBody>
          <a:bodyPr tIns="0" anchor="ctr" anchorCtr="0"/>
          <a:lstStyle>
            <a:lvl1pPr>
              <a:lnSpc>
                <a:spcPts val="1500"/>
              </a:lnSpc>
              <a:defRPr sz="1400" b="0">
                <a:solidFill>
                  <a:schemeClr val="tx1"/>
                </a:solidFill>
              </a:defRPr>
            </a:lvl1pPr>
            <a:lvl2pPr marL="180000" indent="-180000">
              <a:lnSpc>
                <a:spcPts val="1500"/>
              </a:lnSpc>
              <a:buFontTx/>
              <a:buBlip>
                <a:blip r:embed="rId2"/>
              </a:buBlip>
              <a:defRPr sz="1400" b="0">
                <a:solidFill>
                  <a:schemeClr val="tx1"/>
                </a:solidFill>
              </a:defRPr>
            </a:lvl2pPr>
            <a:lvl3pPr>
              <a:lnSpc>
                <a:spcPts val="1500"/>
              </a:lnSpc>
              <a:defRPr sz="1400" b="0">
                <a:solidFill>
                  <a:schemeClr val="tx1"/>
                </a:solidFill>
              </a:defRPr>
            </a:lvl3pPr>
            <a:lvl4pPr>
              <a:lnSpc>
                <a:spcPts val="1500"/>
              </a:lnSpc>
              <a:defRPr sz="1400" b="0">
                <a:solidFill>
                  <a:schemeClr val="tx1"/>
                </a:solidFill>
              </a:defRPr>
            </a:lvl4pPr>
            <a:lvl5pPr>
              <a:lnSpc>
                <a:spcPts val="1500"/>
              </a:lnSpc>
              <a:defRPr sz="1400" b="0">
                <a:solidFill>
                  <a:schemeClr val="tx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tekst 10"/>
          <p:cNvSpPr>
            <a:spLocks noGrp="1"/>
          </p:cNvSpPr>
          <p:nvPr>
            <p:ph type="body" sz="quarter" idx="15"/>
          </p:nvPr>
        </p:nvSpPr>
        <p:spPr>
          <a:xfrm>
            <a:off x="4645214" y="2388670"/>
            <a:ext cx="1817675" cy="1817675"/>
          </a:xfrm>
          <a:prstGeom prst="teardrop">
            <a:avLst/>
          </a:prstGeom>
          <a:solidFill>
            <a:schemeClr val="tx2"/>
          </a:solidFill>
        </p:spPr>
        <p:txBody>
          <a:bodyPr lIns="0" tIns="0" rIns="0" anchor="ctr" anchorCtr="0"/>
          <a:lstStyle>
            <a:lvl1pPr>
              <a:lnSpc>
                <a:spcPts val="1500"/>
              </a:lnSpc>
              <a:defRPr sz="1400" b="0">
                <a:solidFill>
                  <a:schemeClr val="tx1"/>
                </a:solidFill>
              </a:defRPr>
            </a:lvl1pPr>
            <a:lvl2pPr marL="180000" indent="-180000">
              <a:lnSpc>
                <a:spcPts val="1500"/>
              </a:lnSpc>
              <a:buFontTx/>
              <a:buBlip>
                <a:blip r:embed="rId2"/>
              </a:buBlip>
              <a:defRPr sz="1400" b="0">
                <a:solidFill>
                  <a:schemeClr val="tx1"/>
                </a:solidFill>
              </a:defRPr>
            </a:lvl2pPr>
            <a:lvl3pPr>
              <a:lnSpc>
                <a:spcPts val="1500"/>
              </a:lnSpc>
              <a:defRPr sz="1400" b="0">
                <a:solidFill>
                  <a:schemeClr val="tx1"/>
                </a:solidFill>
              </a:defRPr>
            </a:lvl3pPr>
            <a:lvl4pPr>
              <a:lnSpc>
                <a:spcPts val="1500"/>
              </a:lnSpc>
              <a:defRPr sz="1400" b="0">
                <a:solidFill>
                  <a:schemeClr val="tx1"/>
                </a:solidFill>
              </a:defRPr>
            </a:lvl4pPr>
            <a:lvl5pPr>
              <a:lnSpc>
                <a:spcPts val="1500"/>
              </a:lnSpc>
              <a:defRPr sz="1400" b="0">
                <a:solidFill>
                  <a:schemeClr val="tx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tekst 10"/>
          <p:cNvSpPr>
            <a:spLocks noGrp="1"/>
          </p:cNvSpPr>
          <p:nvPr>
            <p:ph type="body" sz="quarter" idx="16"/>
          </p:nvPr>
        </p:nvSpPr>
        <p:spPr>
          <a:xfrm rot="5400000">
            <a:off x="6610312" y="2388670"/>
            <a:ext cx="1817675" cy="1817675"/>
          </a:xfrm>
          <a:prstGeom prst="teardrop">
            <a:avLst/>
          </a:prstGeom>
          <a:solidFill>
            <a:schemeClr val="tx2"/>
          </a:solidFill>
        </p:spPr>
        <p:txBody>
          <a:bodyPr vert="vert270" lIns="0" rIns="0" anchor="ctr" anchorCtr="0"/>
          <a:lstStyle>
            <a:lvl1pPr>
              <a:lnSpc>
                <a:spcPts val="1500"/>
              </a:lnSpc>
              <a:defRPr sz="1400" b="0">
                <a:solidFill>
                  <a:schemeClr val="tx1"/>
                </a:solidFill>
              </a:defRPr>
            </a:lvl1pPr>
            <a:lvl2pPr marL="180000" indent="-180000">
              <a:lnSpc>
                <a:spcPts val="1500"/>
              </a:lnSpc>
              <a:buFontTx/>
              <a:buBlip>
                <a:blip r:embed="rId2"/>
              </a:buBlip>
              <a:defRPr sz="1400" b="0">
                <a:solidFill>
                  <a:schemeClr val="tx1"/>
                </a:solidFill>
              </a:defRPr>
            </a:lvl2pPr>
            <a:lvl3pPr>
              <a:lnSpc>
                <a:spcPts val="1500"/>
              </a:lnSpc>
              <a:defRPr sz="1400" b="0">
                <a:solidFill>
                  <a:schemeClr val="tx1"/>
                </a:solidFill>
              </a:defRPr>
            </a:lvl3pPr>
            <a:lvl4pPr>
              <a:lnSpc>
                <a:spcPts val="1500"/>
              </a:lnSpc>
              <a:defRPr sz="1400" b="0">
                <a:solidFill>
                  <a:schemeClr val="tx1"/>
                </a:solidFill>
              </a:defRPr>
            </a:lvl4pPr>
            <a:lvl5pPr>
              <a:lnSpc>
                <a:spcPts val="1500"/>
              </a:lnSpc>
              <a:defRPr sz="1400" b="0">
                <a:solidFill>
                  <a:schemeClr val="tx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13" name="Tekstvak 12"/>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31801414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 druppels met witte tekst">
    <p:spTree>
      <p:nvGrpSpPr>
        <p:cNvPr id="1" name=""/>
        <p:cNvGrpSpPr/>
        <p:nvPr/>
      </p:nvGrpSpPr>
      <p:grpSpPr>
        <a:xfrm>
          <a:off x="0" y="0"/>
          <a:ext cx="0" cy="0"/>
          <a:chOff x="0" y="0"/>
          <a:chExt cx="0" cy="0"/>
        </a:xfrm>
      </p:grpSpPr>
      <p:sp>
        <p:nvSpPr>
          <p:cNvPr id="7" name="Tijdelijke aanduiding voor tekst 10"/>
          <p:cNvSpPr>
            <a:spLocks noGrp="1"/>
          </p:cNvSpPr>
          <p:nvPr>
            <p:ph type="body" sz="quarter" idx="13"/>
          </p:nvPr>
        </p:nvSpPr>
        <p:spPr>
          <a:xfrm rot="16200000" flipH="1">
            <a:off x="715020" y="2388670"/>
            <a:ext cx="1817675" cy="1817675"/>
          </a:xfrm>
          <a:prstGeom prst="teardrop">
            <a:avLst/>
          </a:prstGeom>
          <a:solidFill>
            <a:schemeClr val="tx2"/>
          </a:solidFill>
        </p:spPr>
        <p:txBody>
          <a:bodyPr vert="vert" lIns="0" rIns="0" anchor="ctr" anchorCtr="0"/>
          <a:lstStyle>
            <a:lvl1pPr>
              <a:lnSpc>
                <a:spcPts val="1500"/>
              </a:lnSpc>
              <a:defRPr sz="1400" b="1">
                <a:solidFill>
                  <a:schemeClr val="bg2"/>
                </a:solidFill>
              </a:defRPr>
            </a:lvl1pPr>
            <a:lvl2pPr marL="180000" indent="-180000">
              <a:lnSpc>
                <a:spcPts val="1500"/>
              </a:lnSpc>
              <a:buFontTx/>
              <a:buBlip>
                <a:blip r:embed="rId2"/>
              </a:buBlip>
              <a:defRPr sz="1400" b="1">
                <a:solidFill>
                  <a:schemeClr val="bg2"/>
                </a:solidFill>
              </a:defRPr>
            </a:lvl2pPr>
            <a:lvl3pPr marL="432000" indent="-180000">
              <a:lnSpc>
                <a:spcPts val="1500"/>
              </a:lnSpc>
              <a:defRPr sz="1400" b="1">
                <a:solidFill>
                  <a:schemeClr val="bg2"/>
                </a:solidFill>
              </a:defRPr>
            </a:lvl3pPr>
            <a:lvl4pPr marL="432000" indent="-180000">
              <a:lnSpc>
                <a:spcPts val="1500"/>
              </a:lnSpc>
              <a:defRPr sz="1400" b="1">
                <a:solidFill>
                  <a:schemeClr val="bg2"/>
                </a:solidFill>
              </a:defRPr>
            </a:lvl4pPr>
            <a:lvl5pPr marL="432000" indent="-180000">
              <a:lnSpc>
                <a:spcPts val="1500"/>
              </a:lnSpc>
              <a:defRPr sz="1400" b="1">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tekst 10"/>
          <p:cNvSpPr>
            <a:spLocks noGrp="1"/>
          </p:cNvSpPr>
          <p:nvPr>
            <p:ph type="body" sz="quarter" idx="14"/>
          </p:nvPr>
        </p:nvSpPr>
        <p:spPr>
          <a:xfrm flipH="1">
            <a:off x="2680117" y="2388670"/>
            <a:ext cx="1817675" cy="1817675"/>
          </a:xfrm>
          <a:prstGeom prst="teardrop">
            <a:avLst/>
          </a:prstGeom>
          <a:solidFill>
            <a:schemeClr val="tx2"/>
          </a:solidFill>
        </p:spPr>
        <p:txBody>
          <a:bodyPr tIns="0" anchor="ctr" anchorCtr="0"/>
          <a:lstStyle>
            <a:lvl1pPr>
              <a:lnSpc>
                <a:spcPts val="1500"/>
              </a:lnSpc>
              <a:defRPr sz="1400" b="1">
                <a:solidFill>
                  <a:schemeClr val="bg2"/>
                </a:solidFill>
              </a:defRPr>
            </a:lvl1pPr>
            <a:lvl2pPr marL="180000" indent="-180000">
              <a:lnSpc>
                <a:spcPts val="1500"/>
              </a:lnSpc>
              <a:buFontTx/>
              <a:buBlip>
                <a:blip r:embed="rId2"/>
              </a:buBlip>
              <a:defRPr sz="1400" b="1">
                <a:solidFill>
                  <a:schemeClr val="bg2"/>
                </a:solidFill>
              </a:defRPr>
            </a:lvl2pPr>
            <a:lvl3pPr marL="432000" indent="-180000">
              <a:lnSpc>
                <a:spcPts val="1500"/>
              </a:lnSpc>
              <a:defRPr sz="1400" b="1">
                <a:solidFill>
                  <a:schemeClr val="bg2"/>
                </a:solidFill>
              </a:defRPr>
            </a:lvl3pPr>
            <a:lvl4pPr marL="432000" indent="-180000">
              <a:lnSpc>
                <a:spcPts val="1500"/>
              </a:lnSpc>
              <a:defRPr sz="1400" b="1">
                <a:solidFill>
                  <a:schemeClr val="bg2"/>
                </a:solidFill>
              </a:defRPr>
            </a:lvl4pPr>
            <a:lvl5pPr marL="432000" indent="-180000">
              <a:lnSpc>
                <a:spcPts val="1500"/>
              </a:lnSpc>
              <a:defRPr sz="1400" b="1">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tekst 10"/>
          <p:cNvSpPr>
            <a:spLocks noGrp="1"/>
          </p:cNvSpPr>
          <p:nvPr>
            <p:ph type="body" sz="quarter" idx="15"/>
          </p:nvPr>
        </p:nvSpPr>
        <p:spPr>
          <a:xfrm>
            <a:off x="4645214" y="2388670"/>
            <a:ext cx="1817675" cy="1817675"/>
          </a:xfrm>
          <a:prstGeom prst="teardrop">
            <a:avLst/>
          </a:prstGeom>
          <a:solidFill>
            <a:schemeClr val="tx2"/>
          </a:solidFill>
        </p:spPr>
        <p:txBody>
          <a:bodyPr lIns="0" tIns="0" rIns="0" anchor="ctr" anchorCtr="0"/>
          <a:lstStyle>
            <a:lvl1pPr>
              <a:lnSpc>
                <a:spcPts val="1500"/>
              </a:lnSpc>
              <a:defRPr sz="1400" b="1">
                <a:solidFill>
                  <a:schemeClr val="bg2"/>
                </a:solidFill>
              </a:defRPr>
            </a:lvl1pPr>
            <a:lvl2pPr marL="180000" indent="-180000">
              <a:lnSpc>
                <a:spcPts val="1500"/>
              </a:lnSpc>
              <a:buFontTx/>
              <a:buBlip>
                <a:blip r:embed="rId2"/>
              </a:buBlip>
              <a:defRPr sz="1400" b="1">
                <a:solidFill>
                  <a:schemeClr val="bg2"/>
                </a:solidFill>
              </a:defRPr>
            </a:lvl2pPr>
            <a:lvl3pPr marL="432000" indent="-180000">
              <a:lnSpc>
                <a:spcPts val="1500"/>
              </a:lnSpc>
              <a:defRPr sz="1400" b="1">
                <a:solidFill>
                  <a:schemeClr val="bg2"/>
                </a:solidFill>
              </a:defRPr>
            </a:lvl3pPr>
            <a:lvl4pPr marL="432000" indent="-180000">
              <a:lnSpc>
                <a:spcPts val="1500"/>
              </a:lnSpc>
              <a:defRPr sz="1400" b="1">
                <a:solidFill>
                  <a:schemeClr val="bg2"/>
                </a:solidFill>
              </a:defRPr>
            </a:lvl4pPr>
            <a:lvl5pPr marL="432000" indent="-180000">
              <a:lnSpc>
                <a:spcPts val="1500"/>
              </a:lnSpc>
              <a:defRPr sz="1400" b="1">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tekst 10"/>
          <p:cNvSpPr>
            <a:spLocks noGrp="1"/>
          </p:cNvSpPr>
          <p:nvPr>
            <p:ph type="body" sz="quarter" idx="16"/>
          </p:nvPr>
        </p:nvSpPr>
        <p:spPr>
          <a:xfrm rot="5400000">
            <a:off x="6610312" y="2388670"/>
            <a:ext cx="1817675" cy="1817675"/>
          </a:xfrm>
          <a:prstGeom prst="teardrop">
            <a:avLst/>
          </a:prstGeom>
          <a:solidFill>
            <a:schemeClr val="tx2"/>
          </a:solidFill>
        </p:spPr>
        <p:txBody>
          <a:bodyPr vert="vert270" lIns="0" rIns="0" anchor="ctr" anchorCtr="0"/>
          <a:lstStyle>
            <a:lvl1pPr>
              <a:lnSpc>
                <a:spcPts val="1500"/>
              </a:lnSpc>
              <a:defRPr sz="1400" b="1">
                <a:solidFill>
                  <a:schemeClr val="bg2"/>
                </a:solidFill>
              </a:defRPr>
            </a:lvl1pPr>
            <a:lvl2pPr marL="180000" indent="-180000">
              <a:lnSpc>
                <a:spcPts val="1500"/>
              </a:lnSpc>
              <a:buFontTx/>
              <a:buBlip>
                <a:blip r:embed="rId2"/>
              </a:buBlip>
              <a:defRPr sz="1400" b="1">
                <a:solidFill>
                  <a:schemeClr val="bg2"/>
                </a:solidFill>
              </a:defRPr>
            </a:lvl2pPr>
            <a:lvl3pPr marL="432000" indent="-180000">
              <a:lnSpc>
                <a:spcPts val="1500"/>
              </a:lnSpc>
              <a:defRPr sz="1400" b="1">
                <a:solidFill>
                  <a:schemeClr val="bg2"/>
                </a:solidFill>
              </a:defRPr>
            </a:lvl3pPr>
            <a:lvl4pPr marL="432000" indent="-180000">
              <a:lnSpc>
                <a:spcPts val="1500"/>
              </a:lnSpc>
              <a:defRPr sz="1400" b="1">
                <a:solidFill>
                  <a:schemeClr val="bg2"/>
                </a:solidFill>
              </a:defRPr>
            </a:lvl4pPr>
            <a:lvl5pPr marL="432000" indent="-180000">
              <a:lnSpc>
                <a:spcPts val="1500"/>
              </a:lnSpc>
              <a:defRPr sz="1400" b="1">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13" name="Tekstvak 12"/>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42095995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Afstemmen">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 y="0"/>
            <a:ext cx="9143245" cy="6858000"/>
          </a:xfrm>
          <a:prstGeom prst="rect">
            <a:avLst/>
          </a:prstGeom>
        </p:spPr>
      </p:pic>
      <p:sp>
        <p:nvSpPr>
          <p:cNvPr id="4" name="Tijdelijke aanduiding voor tekst 3"/>
          <p:cNvSpPr>
            <a:spLocks noGrp="1"/>
          </p:cNvSpPr>
          <p:nvPr>
            <p:ph type="body" sz="quarter" idx="16"/>
          </p:nvPr>
        </p:nvSpPr>
        <p:spPr>
          <a:xfrm>
            <a:off x="3778784" y="1463462"/>
            <a:ext cx="2567829" cy="2349925"/>
          </a:xfrm>
          <a:prstGeom prst="ellipse">
            <a:avLst/>
          </a:prstGeom>
        </p:spPr>
        <p:txBody>
          <a:bodyPr tIns="216000" rIns="108000" bIns="216000" anchor="ctr" anchorCtr="0"/>
          <a:lstStyle>
            <a:lvl1pPr marL="0" indent="0">
              <a:lnSpc>
                <a:spcPct val="100000"/>
              </a:lnSpc>
              <a:buFont typeface="Arial" panose="020B0604020202020204" pitchFamily="34" charset="0"/>
              <a:buNone/>
              <a:defRPr sz="1600" b="1"/>
            </a:lvl1pPr>
            <a:lvl2pPr marL="0" indent="0">
              <a:lnSpc>
                <a:spcPct val="100000"/>
              </a:lnSpc>
              <a:buFont typeface="Arial" panose="020B0604020202020204" pitchFamily="34" charset="0"/>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nl-NL"/>
              <a:t>Tekststijl van het model bewerken</a:t>
            </a:r>
          </a:p>
        </p:txBody>
      </p:sp>
      <p:sp>
        <p:nvSpPr>
          <p:cNvPr id="12" name="Tijdelijke aanduiding voor tekst 3"/>
          <p:cNvSpPr>
            <a:spLocks noGrp="1"/>
          </p:cNvSpPr>
          <p:nvPr>
            <p:ph type="body" sz="quarter" idx="17"/>
          </p:nvPr>
        </p:nvSpPr>
        <p:spPr>
          <a:xfrm>
            <a:off x="6421120" y="298448"/>
            <a:ext cx="2390987" cy="2349925"/>
          </a:xfrm>
          <a:prstGeom prst="ellipse">
            <a:avLst/>
          </a:prstGeom>
        </p:spPr>
        <p:txBody>
          <a:bodyPr tIns="216000" rIns="108000" bIns="216000" anchor="ctr" anchorCtr="0"/>
          <a:lstStyle>
            <a:lvl1pPr marL="0" indent="0">
              <a:lnSpc>
                <a:spcPct val="100000"/>
              </a:lnSpc>
              <a:buFont typeface="Arial" panose="020B0604020202020204" pitchFamily="34" charset="0"/>
              <a:buNone/>
              <a:defRPr sz="1600" b="1"/>
            </a:lvl1pPr>
            <a:lvl2pPr marL="0" indent="0">
              <a:lnSpc>
                <a:spcPct val="100000"/>
              </a:lnSpc>
              <a:buFont typeface="Arial" panose="020B0604020202020204" pitchFamily="34" charset="0"/>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nl-NL"/>
              <a:t>Tekststijl van het model bewerken</a:t>
            </a:r>
          </a:p>
        </p:txBody>
      </p:sp>
      <p:sp>
        <p:nvSpPr>
          <p:cNvPr id="13" name="Tijdelijke aanduiding voor tekst 3"/>
          <p:cNvSpPr>
            <a:spLocks noGrp="1"/>
          </p:cNvSpPr>
          <p:nvPr>
            <p:ph type="body" sz="quarter" idx="18"/>
          </p:nvPr>
        </p:nvSpPr>
        <p:spPr>
          <a:xfrm>
            <a:off x="6231467" y="3075515"/>
            <a:ext cx="2370666" cy="2349925"/>
          </a:xfrm>
          <a:prstGeom prst="ellipse">
            <a:avLst/>
          </a:prstGeom>
        </p:spPr>
        <p:txBody>
          <a:bodyPr tIns="216000" rIns="72000" bIns="216000" anchor="ctr" anchorCtr="0"/>
          <a:lstStyle>
            <a:lvl1pPr marL="0" indent="0">
              <a:lnSpc>
                <a:spcPct val="100000"/>
              </a:lnSpc>
              <a:buFont typeface="Arial" panose="020B0604020202020204" pitchFamily="34" charset="0"/>
              <a:buNone/>
              <a:defRPr sz="1600" b="1"/>
            </a:lvl1pPr>
            <a:lvl2pPr marL="0" indent="0">
              <a:lnSpc>
                <a:spcPct val="100000"/>
              </a:lnSpc>
              <a:buFont typeface="Arial" panose="020B0604020202020204" pitchFamily="34" charset="0"/>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nl-NL"/>
              <a:t>Tekststijl van het model bewerken</a:t>
            </a:r>
          </a:p>
        </p:txBody>
      </p:sp>
    </p:spTree>
    <p:extLst>
      <p:ext uri="{BB962C8B-B14F-4D97-AF65-F5344CB8AC3E}">
        <p14:creationId xmlns:p14="http://schemas.microsoft.com/office/powerpoint/2010/main" val="27367593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rainers slide">
    <p:spTree>
      <p:nvGrpSpPr>
        <p:cNvPr id="1" name=""/>
        <p:cNvGrpSpPr/>
        <p:nvPr/>
      </p:nvGrpSpPr>
      <p:grpSpPr>
        <a:xfrm>
          <a:off x="0" y="0"/>
          <a:ext cx="0" cy="0"/>
          <a:chOff x="0" y="0"/>
          <a:chExt cx="0" cy="0"/>
        </a:xfrm>
      </p:grpSpPr>
      <p:sp>
        <p:nvSpPr>
          <p:cNvPr id="8" name="Tijdelijke aanduiding voor tekst 7"/>
          <p:cNvSpPr>
            <a:spLocks noGrp="1"/>
          </p:cNvSpPr>
          <p:nvPr>
            <p:ph type="body" sz="quarter" idx="13" hasCustomPrompt="1"/>
          </p:nvPr>
        </p:nvSpPr>
        <p:spPr>
          <a:xfrm>
            <a:off x="618080" y="441910"/>
            <a:ext cx="1800000" cy="216000"/>
          </a:xfrm>
        </p:spPr>
        <p:txBody>
          <a:bodyPr wrap="none"/>
          <a:lstStyle>
            <a:lvl1pPr algn="r">
              <a:lnSpc>
                <a:spcPct val="100000"/>
              </a:lnSpc>
              <a:defRPr sz="1400">
                <a:solidFill>
                  <a:schemeClr val="tx2"/>
                </a:solidFill>
              </a:defRPr>
            </a:lvl1pPr>
            <a:lvl2pPr marL="0" indent="0" algn="r">
              <a:buFont typeface="Arial" panose="020B0604020202020204" pitchFamily="34" charset="0"/>
              <a:buNone/>
              <a:defRPr sz="1300">
                <a:solidFill>
                  <a:schemeClr val="tx2"/>
                </a:solidFill>
              </a:defRPr>
            </a:lvl2pPr>
            <a:lvl3pPr marL="0" indent="0" algn="r">
              <a:buNone/>
              <a:defRPr sz="1300">
                <a:solidFill>
                  <a:schemeClr val="tx2"/>
                </a:solidFill>
              </a:defRPr>
            </a:lvl3pPr>
            <a:lvl4pPr marL="0" indent="0" algn="r">
              <a:buNone/>
              <a:defRPr sz="1300">
                <a:solidFill>
                  <a:schemeClr val="tx2"/>
                </a:solidFill>
              </a:defRPr>
            </a:lvl4pPr>
            <a:lvl5pPr marL="0" indent="0" algn="r">
              <a:buNone/>
              <a:defRPr sz="1300">
                <a:solidFill>
                  <a:schemeClr val="tx2"/>
                </a:solidFill>
              </a:defRPr>
            </a:lvl5pPr>
          </a:lstStyle>
          <a:p>
            <a:pPr lvl="0"/>
            <a:r>
              <a:rPr lang="nl-NL"/>
              <a:t>Trainer naam</a:t>
            </a:r>
          </a:p>
        </p:txBody>
      </p:sp>
      <p:sp>
        <p:nvSpPr>
          <p:cNvPr id="9" name="Tijdelijke aanduiding voor tekst 7"/>
          <p:cNvSpPr>
            <a:spLocks noGrp="1"/>
          </p:cNvSpPr>
          <p:nvPr>
            <p:ph type="body" sz="quarter" idx="14" hasCustomPrompt="1"/>
          </p:nvPr>
        </p:nvSpPr>
        <p:spPr>
          <a:xfrm>
            <a:off x="2610737" y="440668"/>
            <a:ext cx="1800000" cy="216000"/>
          </a:xfrm>
        </p:spPr>
        <p:txBody>
          <a:bodyPr wrap="none"/>
          <a:lstStyle>
            <a:lvl1pPr algn="r">
              <a:lnSpc>
                <a:spcPct val="100000"/>
              </a:lnSpc>
              <a:defRPr sz="1400">
                <a:solidFill>
                  <a:schemeClr val="tx2"/>
                </a:solidFill>
              </a:defRPr>
            </a:lvl1pPr>
            <a:lvl2pPr marL="0" indent="0" algn="r">
              <a:buFont typeface="Arial" panose="020B0604020202020204" pitchFamily="34" charset="0"/>
              <a:buNone/>
              <a:defRPr sz="1300">
                <a:solidFill>
                  <a:schemeClr val="tx2"/>
                </a:solidFill>
              </a:defRPr>
            </a:lvl2pPr>
            <a:lvl3pPr marL="0" indent="0" algn="r">
              <a:buNone/>
              <a:defRPr sz="1300">
                <a:solidFill>
                  <a:schemeClr val="tx2"/>
                </a:solidFill>
              </a:defRPr>
            </a:lvl3pPr>
            <a:lvl4pPr marL="0" indent="0" algn="r">
              <a:buNone/>
              <a:defRPr sz="1300">
                <a:solidFill>
                  <a:schemeClr val="tx2"/>
                </a:solidFill>
              </a:defRPr>
            </a:lvl4pPr>
            <a:lvl5pPr marL="0" indent="0" algn="r">
              <a:buNone/>
              <a:defRPr sz="1300">
                <a:solidFill>
                  <a:schemeClr val="tx2"/>
                </a:solidFill>
              </a:defRPr>
            </a:lvl5pPr>
          </a:lstStyle>
          <a:p>
            <a:pPr lvl="0"/>
            <a:r>
              <a:rPr lang="nl-NL"/>
              <a:t>Trainer naam</a:t>
            </a:r>
          </a:p>
        </p:txBody>
      </p:sp>
      <p:sp>
        <p:nvSpPr>
          <p:cNvPr id="10" name="Tijdelijke aanduiding voor tekst 7"/>
          <p:cNvSpPr>
            <a:spLocks noGrp="1"/>
          </p:cNvSpPr>
          <p:nvPr>
            <p:ph type="body" sz="quarter" idx="15" hasCustomPrompt="1"/>
          </p:nvPr>
        </p:nvSpPr>
        <p:spPr>
          <a:xfrm>
            <a:off x="4603242" y="440668"/>
            <a:ext cx="1800000" cy="216000"/>
          </a:xfrm>
        </p:spPr>
        <p:txBody>
          <a:bodyPr wrap="none"/>
          <a:lstStyle>
            <a:lvl1pPr algn="r">
              <a:lnSpc>
                <a:spcPct val="100000"/>
              </a:lnSpc>
              <a:defRPr sz="1400">
                <a:solidFill>
                  <a:schemeClr val="tx2"/>
                </a:solidFill>
              </a:defRPr>
            </a:lvl1pPr>
            <a:lvl2pPr marL="0" indent="0" algn="r">
              <a:buFont typeface="Arial" panose="020B0604020202020204" pitchFamily="34" charset="0"/>
              <a:buNone/>
              <a:defRPr sz="1300">
                <a:solidFill>
                  <a:schemeClr val="tx2"/>
                </a:solidFill>
              </a:defRPr>
            </a:lvl2pPr>
            <a:lvl3pPr marL="0" indent="0" algn="r">
              <a:buNone/>
              <a:defRPr sz="1300">
                <a:solidFill>
                  <a:schemeClr val="tx2"/>
                </a:solidFill>
              </a:defRPr>
            </a:lvl3pPr>
            <a:lvl4pPr marL="0" indent="0" algn="r">
              <a:buNone/>
              <a:defRPr sz="1300">
                <a:solidFill>
                  <a:schemeClr val="tx2"/>
                </a:solidFill>
              </a:defRPr>
            </a:lvl4pPr>
            <a:lvl5pPr marL="0" indent="0" algn="r">
              <a:buNone/>
              <a:defRPr sz="1300">
                <a:solidFill>
                  <a:schemeClr val="tx2"/>
                </a:solidFill>
              </a:defRPr>
            </a:lvl5pPr>
          </a:lstStyle>
          <a:p>
            <a:pPr lvl="0"/>
            <a:r>
              <a:rPr lang="nl-NL"/>
              <a:t>Trainer naam</a:t>
            </a:r>
          </a:p>
        </p:txBody>
      </p:sp>
      <p:sp>
        <p:nvSpPr>
          <p:cNvPr id="11" name="Tijdelijke aanduiding voor tekst 7"/>
          <p:cNvSpPr>
            <a:spLocks noGrp="1"/>
          </p:cNvSpPr>
          <p:nvPr>
            <p:ph type="body" sz="quarter" idx="16" hasCustomPrompt="1"/>
          </p:nvPr>
        </p:nvSpPr>
        <p:spPr>
          <a:xfrm>
            <a:off x="6596052" y="440668"/>
            <a:ext cx="1800000" cy="216000"/>
          </a:xfrm>
        </p:spPr>
        <p:txBody>
          <a:bodyPr wrap="none"/>
          <a:lstStyle>
            <a:lvl1pPr algn="r">
              <a:lnSpc>
                <a:spcPct val="100000"/>
              </a:lnSpc>
              <a:defRPr sz="1400">
                <a:solidFill>
                  <a:schemeClr val="tx2"/>
                </a:solidFill>
              </a:defRPr>
            </a:lvl1pPr>
            <a:lvl2pPr marL="0" indent="0" algn="r">
              <a:buFont typeface="Arial" panose="020B0604020202020204" pitchFamily="34" charset="0"/>
              <a:buNone/>
              <a:defRPr sz="1300">
                <a:solidFill>
                  <a:schemeClr val="tx2"/>
                </a:solidFill>
              </a:defRPr>
            </a:lvl2pPr>
            <a:lvl3pPr marL="0" indent="0" algn="r">
              <a:buNone/>
              <a:defRPr sz="1300">
                <a:solidFill>
                  <a:schemeClr val="tx2"/>
                </a:solidFill>
              </a:defRPr>
            </a:lvl3pPr>
            <a:lvl4pPr marL="0" indent="0" algn="r">
              <a:buNone/>
              <a:defRPr sz="1300">
                <a:solidFill>
                  <a:schemeClr val="tx2"/>
                </a:solidFill>
              </a:defRPr>
            </a:lvl4pPr>
            <a:lvl5pPr marL="0" indent="0" algn="r">
              <a:buNone/>
              <a:defRPr sz="1300">
                <a:solidFill>
                  <a:schemeClr val="tx2"/>
                </a:solidFill>
              </a:defRPr>
            </a:lvl5pPr>
          </a:lstStyle>
          <a:p>
            <a:pPr lvl="0"/>
            <a:r>
              <a:rPr lang="nl-NL"/>
              <a:t>Trainer naam</a:t>
            </a:r>
          </a:p>
        </p:txBody>
      </p:sp>
      <p:sp>
        <p:nvSpPr>
          <p:cNvPr id="24" name="Tijdelijke aanduiding voor afbeelding 10"/>
          <p:cNvSpPr>
            <a:spLocks noGrp="1"/>
          </p:cNvSpPr>
          <p:nvPr>
            <p:ph type="pic" sz="quarter" idx="25"/>
          </p:nvPr>
        </p:nvSpPr>
        <p:spPr>
          <a:xfrm>
            <a:off x="718264" y="684920"/>
            <a:ext cx="1699816" cy="1697354"/>
          </a:xfrm>
          <a:prstGeom prst="teardrop">
            <a:avLst/>
          </a:prstGeom>
        </p:spPr>
        <p:txBody>
          <a:bodyPr/>
          <a:lstStyle>
            <a:lvl1pPr>
              <a:defRPr sz="1400"/>
            </a:lvl1pPr>
          </a:lstStyle>
          <a:p>
            <a:r>
              <a:rPr lang="nl-NL"/>
              <a:t>Klik op het pictogram als u een afbeelding wilt toevoegen</a:t>
            </a:r>
            <a:endParaRPr lang="en-US"/>
          </a:p>
        </p:txBody>
      </p:sp>
      <p:sp>
        <p:nvSpPr>
          <p:cNvPr id="25" name="Tijdelijke aanduiding voor afbeelding 10"/>
          <p:cNvSpPr>
            <a:spLocks noGrp="1"/>
          </p:cNvSpPr>
          <p:nvPr>
            <p:ph type="pic" sz="quarter" idx="26"/>
          </p:nvPr>
        </p:nvSpPr>
        <p:spPr>
          <a:xfrm>
            <a:off x="2710921" y="692696"/>
            <a:ext cx="1699816" cy="1697354"/>
          </a:xfrm>
          <a:prstGeom prst="teardrop">
            <a:avLst/>
          </a:prstGeom>
        </p:spPr>
        <p:txBody>
          <a:bodyPr/>
          <a:lstStyle>
            <a:lvl1pPr>
              <a:defRPr sz="1400"/>
            </a:lvl1pPr>
          </a:lstStyle>
          <a:p>
            <a:r>
              <a:rPr lang="nl-NL"/>
              <a:t>Klik op het pictogram als u een afbeelding wilt toevoegen</a:t>
            </a:r>
            <a:endParaRPr lang="en-US"/>
          </a:p>
        </p:txBody>
      </p:sp>
      <p:sp>
        <p:nvSpPr>
          <p:cNvPr id="26" name="Tijdelijke aanduiding voor afbeelding 10"/>
          <p:cNvSpPr>
            <a:spLocks noGrp="1"/>
          </p:cNvSpPr>
          <p:nvPr>
            <p:ph type="pic" sz="quarter" idx="27"/>
          </p:nvPr>
        </p:nvSpPr>
        <p:spPr>
          <a:xfrm>
            <a:off x="4703578" y="692696"/>
            <a:ext cx="1699816" cy="1697354"/>
          </a:xfrm>
          <a:prstGeom prst="teardrop">
            <a:avLst/>
          </a:prstGeom>
        </p:spPr>
        <p:txBody>
          <a:bodyPr/>
          <a:lstStyle>
            <a:lvl1pPr>
              <a:defRPr sz="1400"/>
            </a:lvl1pPr>
          </a:lstStyle>
          <a:p>
            <a:r>
              <a:rPr lang="nl-NL"/>
              <a:t>Klik op het pictogram als u een afbeelding wilt toevoegen</a:t>
            </a:r>
            <a:endParaRPr lang="en-US"/>
          </a:p>
        </p:txBody>
      </p:sp>
      <p:sp>
        <p:nvSpPr>
          <p:cNvPr id="27" name="Tijdelijke aanduiding voor afbeelding 10"/>
          <p:cNvSpPr>
            <a:spLocks noGrp="1"/>
          </p:cNvSpPr>
          <p:nvPr>
            <p:ph type="pic" sz="quarter" idx="28"/>
          </p:nvPr>
        </p:nvSpPr>
        <p:spPr>
          <a:xfrm>
            <a:off x="6696236" y="692696"/>
            <a:ext cx="1699816" cy="1697354"/>
          </a:xfrm>
          <a:prstGeom prst="teardrop">
            <a:avLst/>
          </a:prstGeom>
        </p:spPr>
        <p:txBody>
          <a:bodyPr/>
          <a:lstStyle>
            <a:lvl1pPr>
              <a:defRPr sz="1400"/>
            </a:lvl1pPr>
          </a:lstStyle>
          <a:p>
            <a:r>
              <a:rPr lang="nl-NL"/>
              <a:t>Klik op het pictogram als u een afbeelding wilt toevoegen</a:t>
            </a:r>
            <a:endParaRPr lang="en-US"/>
          </a:p>
        </p:txBody>
      </p:sp>
      <p:sp>
        <p:nvSpPr>
          <p:cNvPr id="36" name="Tijdelijke aanduiding voor tekst 7"/>
          <p:cNvSpPr>
            <a:spLocks noGrp="1"/>
          </p:cNvSpPr>
          <p:nvPr>
            <p:ph type="body" sz="quarter" idx="29" hasCustomPrompt="1"/>
          </p:nvPr>
        </p:nvSpPr>
        <p:spPr>
          <a:xfrm>
            <a:off x="618080" y="2423027"/>
            <a:ext cx="1800000" cy="216000"/>
          </a:xfrm>
        </p:spPr>
        <p:txBody>
          <a:bodyPr wrap="none"/>
          <a:lstStyle>
            <a:lvl1pPr algn="r">
              <a:lnSpc>
                <a:spcPct val="100000"/>
              </a:lnSpc>
              <a:defRPr sz="1400">
                <a:solidFill>
                  <a:schemeClr val="tx2"/>
                </a:solidFill>
              </a:defRPr>
            </a:lvl1pPr>
            <a:lvl2pPr marL="0" indent="0" algn="r">
              <a:buFont typeface="Arial" panose="020B0604020202020204" pitchFamily="34" charset="0"/>
              <a:buNone/>
              <a:defRPr sz="1300">
                <a:solidFill>
                  <a:schemeClr val="tx2"/>
                </a:solidFill>
              </a:defRPr>
            </a:lvl2pPr>
            <a:lvl3pPr marL="0" indent="0" algn="r">
              <a:buNone/>
              <a:defRPr sz="1300">
                <a:solidFill>
                  <a:schemeClr val="tx2"/>
                </a:solidFill>
              </a:defRPr>
            </a:lvl3pPr>
            <a:lvl4pPr marL="0" indent="0" algn="r">
              <a:buNone/>
              <a:defRPr sz="1300">
                <a:solidFill>
                  <a:schemeClr val="tx2"/>
                </a:solidFill>
              </a:defRPr>
            </a:lvl4pPr>
            <a:lvl5pPr marL="0" indent="0" algn="r">
              <a:buNone/>
              <a:defRPr sz="1300">
                <a:solidFill>
                  <a:schemeClr val="tx2"/>
                </a:solidFill>
              </a:defRPr>
            </a:lvl5pPr>
          </a:lstStyle>
          <a:p>
            <a:pPr lvl="0"/>
            <a:r>
              <a:rPr lang="nl-NL"/>
              <a:t>Trainer naam</a:t>
            </a:r>
          </a:p>
        </p:txBody>
      </p:sp>
      <p:sp>
        <p:nvSpPr>
          <p:cNvPr id="37" name="Tijdelijke aanduiding voor tekst 7"/>
          <p:cNvSpPr>
            <a:spLocks noGrp="1"/>
          </p:cNvSpPr>
          <p:nvPr>
            <p:ph type="body" sz="quarter" idx="30" hasCustomPrompt="1"/>
          </p:nvPr>
        </p:nvSpPr>
        <p:spPr>
          <a:xfrm>
            <a:off x="2610737" y="2421785"/>
            <a:ext cx="1800000" cy="216000"/>
          </a:xfrm>
        </p:spPr>
        <p:txBody>
          <a:bodyPr wrap="none"/>
          <a:lstStyle>
            <a:lvl1pPr algn="r">
              <a:lnSpc>
                <a:spcPct val="100000"/>
              </a:lnSpc>
              <a:defRPr sz="1400">
                <a:solidFill>
                  <a:schemeClr val="tx2"/>
                </a:solidFill>
              </a:defRPr>
            </a:lvl1pPr>
            <a:lvl2pPr marL="0" indent="0" algn="r">
              <a:buFont typeface="Arial" panose="020B0604020202020204" pitchFamily="34" charset="0"/>
              <a:buNone/>
              <a:defRPr sz="1300">
                <a:solidFill>
                  <a:schemeClr val="tx2"/>
                </a:solidFill>
              </a:defRPr>
            </a:lvl2pPr>
            <a:lvl3pPr marL="0" indent="0" algn="r">
              <a:buNone/>
              <a:defRPr sz="1300">
                <a:solidFill>
                  <a:schemeClr val="tx2"/>
                </a:solidFill>
              </a:defRPr>
            </a:lvl3pPr>
            <a:lvl4pPr marL="0" indent="0" algn="r">
              <a:buNone/>
              <a:defRPr sz="1300">
                <a:solidFill>
                  <a:schemeClr val="tx2"/>
                </a:solidFill>
              </a:defRPr>
            </a:lvl4pPr>
            <a:lvl5pPr marL="0" indent="0" algn="r">
              <a:buNone/>
              <a:defRPr sz="1300">
                <a:solidFill>
                  <a:schemeClr val="tx2"/>
                </a:solidFill>
              </a:defRPr>
            </a:lvl5pPr>
          </a:lstStyle>
          <a:p>
            <a:pPr lvl="0"/>
            <a:r>
              <a:rPr lang="nl-NL"/>
              <a:t>Trainer naam</a:t>
            </a:r>
          </a:p>
        </p:txBody>
      </p:sp>
      <p:sp>
        <p:nvSpPr>
          <p:cNvPr id="38" name="Tijdelijke aanduiding voor tekst 7"/>
          <p:cNvSpPr>
            <a:spLocks noGrp="1"/>
          </p:cNvSpPr>
          <p:nvPr>
            <p:ph type="body" sz="quarter" idx="31" hasCustomPrompt="1"/>
          </p:nvPr>
        </p:nvSpPr>
        <p:spPr>
          <a:xfrm>
            <a:off x="4603242" y="2421785"/>
            <a:ext cx="1800000" cy="216000"/>
          </a:xfrm>
        </p:spPr>
        <p:txBody>
          <a:bodyPr wrap="none"/>
          <a:lstStyle>
            <a:lvl1pPr algn="r">
              <a:lnSpc>
                <a:spcPct val="100000"/>
              </a:lnSpc>
              <a:defRPr sz="1400">
                <a:solidFill>
                  <a:schemeClr val="tx2"/>
                </a:solidFill>
              </a:defRPr>
            </a:lvl1pPr>
            <a:lvl2pPr marL="0" indent="0" algn="r">
              <a:buFont typeface="Arial" panose="020B0604020202020204" pitchFamily="34" charset="0"/>
              <a:buNone/>
              <a:defRPr sz="1300">
                <a:solidFill>
                  <a:schemeClr val="tx2"/>
                </a:solidFill>
              </a:defRPr>
            </a:lvl2pPr>
            <a:lvl3pPr marL="0" indent="0" algn="r">
              <a:buNone/>
              <a:defRPr sz="1300">
                <a:solidFill>
                  <a:schemeClr val="tx2"/>
                </a:solidFill>
              </a:defRPr>
            </a:lvl3pPr>
            <a:lvl4pPr marL="0" indent="0" algn="r">
              <a:buNone/>
              <a:defRPr sz="1300">
                <a:solidFill>
                  <a:schemeClr val="tx2"/>
                </a:solidFill>
              </a:defRPr>
            </a:lvl4pPr>
            <a:lvl5pPr marL="0" indent="0" algn="r">
              <a:buNone/>
              <a:defRPr sz="1300">
                <a:solidFill>
                  <a:schemeClr val="tx2"/>
                </a:solidFill>
              </a:defRPr>
            </a:lvl5pPr>
          </a:lstStyle>
          <a:p>
            <a:pPr lvl="0"/>
            <a:r>
              <a:rPr lang="nl-NL"/>
              <a:t>Trainer naam</a:t>
            </a:r>
          </a:p>
        </p:txBody>
      </p:sp>
      <p:sp>
        <p:nvSpPr>
          <p:cNvPr id="39" name="Tijdelijke aanduiding voor tekst 7"/>
          <p:cNvSpPr>
            <a:spLocks noGrp="1"/>
          </p:cNvSpPr>
          <p:nvPr>
            <p:ph type="body" sz="quarter" idx="32" hasCustomPrompt="1"/>
          </p:nvPr>
        </p:nvSpPr>
        <p:spPr>
          <a:xfrm>
            <a:off x="6596052" y="2421785"/>
            <a:ext cx="1800000" cy="216000"/>
          </a:xfrm>
        </p:spPr>
        <p:txBody>
          <a:bodyPr wrap="none"/>
          <a:lstStyle>
            <a:lvl1pPr algn="r">
              <a:lnSpc>
                <a:spcPct val="100000"/>
              </a:lnSpc>
              <a:defRPr sz="1400">
                <a:solidFill>
                  <a:schemeClr val="tx2"/>
                </a:solidFill>
              </a:defRPr>
            </a:lvl1pPr>
            <a:lvl2pPr marL="0" indent="0" algn="r">
              <a:buFont typeface="Arial" panose="020B0604020202020204" pitchFamily="34" charset="0"/>
              <a:buNone/>
              <a:defRPr sz="1300">
                <a:solidFill>
                  <a:schemeClr val="tx2"/>
                </a:solidFill>
              </a:defRPr>
            </a:lvl2pPr>
            <a:lvl3pPr marL="0" indent="0" algn="r">
              <a:buNone/>
              <a:defRPr sz="1300">
                <a:solidFill>
                  <a:schemeClr val="tx2"/>
                </a:solidFill>
              </a:defRPr>
            </a:lvl3pPr>
            <a:lvl4pPr marL="0" indent="0" algn="r">
              <a:buNone/>
              <a:defRPr sz="1300">
                <a:solidFill>
                  <a:schemeClr val="tx2"/>
                </a:solidFill>
              </a:defRPr>
            </a:lvl4pPr>
            <a:lvl5pPr marL="0" indent="0" algn="r">
              <a:buNone/>
              <a:defRPr sz="1300">
                <a:solidFill>
                  <a:schemeClr val="tx2"/>
                </a:solidFill>
              </a:defRPr>
            </a:lvl5pPr>
          </a:lstStyle>
          <a:p>
            <a:pPr lvl="0"/>
            <a:r>
              <a:rPr lang="nl-NL"/>
              <a:t>Trainer naam</a:t>
            </a:r>
          </a:p>
        </p:txBody>
      </p:sp>
      <p:sp>
        <p:nvSpPr>
          <p:cNvPr id="40" name="Tijdelijke aanduiding voor afbeelding 10"/>
          <p:cNvSpPr>
            <a:spLocks noGrp="1"/>
          </p:cNvSpPr>
          <p:nvPr>
            <p:ph type="pic" sz="quarter" idx="33"/>
          </p:nvPr>
        </p:nvSpPr>
        <p:spPr>
          <a:xfrm>
            <a:off x="718264" y="2666037"/>
            <a:ext cx="1699816" cy="1697354"/>
          </a:xfrm>
          <a:prstGeom prst="teardrop">
            <a:avLst/>
          </a:prstGeom>
        </p:spPr>
        <p:txBody>
          <a:bodyPr/>
          <a:lstStyle>
            <a:lvl1pPr>
              <a:defRPr sz="1400"/>
            </a:lvl1pPr>
          </a:lstStyle>
          <a:p>
            <a:r>
              <a:rPr lang="nl-NL"/>
              <a:t>Klik op het pictogram als u een afbeelding wilt toevoegen</a:t>
            </a:r>
            <a:endParaRPr lang="en-US"/>
          </a:p>
        </p:txBody>
      </p:sp>
      <p:sp>
        <p:nvSpPr>
          <p:cNvPr id="41" name="Tijdelijke aanduiding voor afbeelding 10"/>
          <p:cNvSpPr>
            <a:spLocks noGrp="1"/>
          </p:cNvSpPr>
          <p:nvPr>
            <p:ph type="pic" sz="quarter" idx="34"/>
          </p:nvPr>
        </p:nvSpPr>
        <p:spPr>
          <a:xfrm>
            <a:off x="2710921" y="2673813"/>
            <a:ext cx="1699816" cy="1697354"/>
          </a:xfrm>
          <a:prstGeom prst="teardrop">
            <a:avLst/>
          </a:prstGeom>
        </p:spPr>
        <p:txBody>
          <a:bodyPr/>
          <a:lstStyle>
            <a:lvl1pPr>
              <a:defRPr sz="1400"/>
            </a:lvl1pPr>
          </a:lstStyle>
          <a:p>
            <a:r>
              <a:rPr lang="nl-NL"/>
              <a:t>Klik op het pictogram als u een afbeelding wilt toevoegen</a:t>
            </a:r>
            <a:endParaRPr lang="en-US"/>
          </a:p>
        </p:txBody>
      </p:sp>
      <p:sp>
        <p:nvSpPr>
          <p:cNvPr id="42" name="Tijdelijke aanduiding voor afbeelding 10"/>
          <p:cNvSpPr>
            <a:spLocks noGrp="1"/>
          </p:cNvSpPr>
          <p:nvPr>
            <p:ph type="pic" sz="quarter" idx="35"/>
          </p:nvPr>
        </p:nvSpPr>
        <p:spPr>
          <a:xfrm>
            <a:off x="4703578" y="2673813"/>
            <a:ext cx="1699816" cy="1697354"/>
          </a:xfrm>
          <a:prstGeom prst="teardrop">
            <a:avLst/>
          </a:prstGeom>
        </p:spPr>
        <p:txBody>
          <a:bodyPr/>
          <a:lstStyle>
            <a:lvl1pPr>
              <a:defRPr sz="1400"/>
            </a:lvl1pPr>
          </a:lstStyle>
          <a:p>
            <a:r>
              <a:rPr lang="nl-NL"/>
              <a:t>Klik op het pictogram als u een afbeelding wilt toevoegen</a:t>
            </a:r>
            <a:endParaRPr lang="en-US"/>
          </a:p>
        </p:txBody>
      </p:sp>
      <p:sp>
        <p:nvSpPr>
          <p:cNvPr id="43" name="Tijdelijke aanduiding voor afbeelding 10"/>
          <p:cNvSpPr>
            <a:spLocks noGrp="1"/>
          </p:cNvSpPr>
          <p:nvPr>
            <p:ph type="pic" sz="quarter" idx="36"/>
          </p:nvPr>
        </p:nvSpPr>
        <p:spPr>
          <a:xfrm>
            <a:off x="6696236" y="2673813"/>
            <a:ext cx="1699816" cy="1697354"/>
          </a:xfrm>
          <a:prstGeom prst="teardrop">
            <a:avLst/>
          </a:prstGeom>
        </p:spPr>
        <p:txBody>
          <a:bodyPr/>
          <a:lstStyle>
            <a:lvl1pPr>
              <a:defRPr sz="1400"/>
            </a:lvl1pPr>
          </a:lstStyle>
          <a:p>
            <a:r>
              <a:rPr lang="nl-NL"/>
              <a:t>Klik op het pictogram als u een afbeelding wilt toevoegen</a:t>
            </a:r>
            <a:endParaRPr lang="en-US"/>
          </a:p>
        </p:txBody>
      </p:sp>
      <p:sp>
        <p:nvSpPr>
          <p:cNvPr id="44" name="Tijdelijke aanduiding voor tekst 7"/>
          <p:cNvSpPr>
            <a:spLocks noGrp="1"/>
          </p:cNvSpPr>
          <p:nvPr>
            <p:ph type="body" sz="quarter" idx="37" hasCustomPrompt="1"/>
          </p:nvPr>
        </p:nvSpPr>
        <p:spPr>
          <a:xfrm>
            <a:off x="618080" y="4414387"/>
            <a:ext cx="1800000" cy="216000"/>
          </a:xfrm>
        </p:spPr>
        <p:txBody>
          <a:bodyPr wrap="none"/>
          <a:lstStyle>
            <a:lvl1pPr algn="r">
              <a:lnSpc>
                <a:spcPct val="100000"/>
              </a:lnSpc>
              <a:defRPr sz="1400">
                <a:solidFill>
                  <a:schemeClr val="tx2"/>
                </a:solidFill>
              </a:defRPr>
            </a:lvl1pPr>
            <a:lvl2pPr marL="0" indent="0" algn="r">
              <a:buFont typeface="Arial" panose="020B0604020202020204" pitchFamily="34" charset="0"/>
              <a:buNone/>
              <a:defRPr sz="1300">
                <a:solidFill>
                  <a:schemeClr val="tx2"/>
                </a:solidFill>
              </a:defRPr>
            </a:lvl2pPr>
            <a:lvl3pPr marL="0" indent="0" algn="r">
              <a:buNone/>
              <a:defRPr sz="1300">
                <a:solidFill>
                  <a:schemeClr val="tx2"/>
                </a:solidFill>
              </a:defRPr>
            </a:lvl3pPr>
            <a:lvl4pPr marL="0" indent="0" algn="r">
              <a:buNone/>
              <a:defRPr sz="1300">
                <a:solidFill>
                  <a:schemeClr val="tx2"/>
                </a:solidFill>
              </a:defRPr>
            </a:lvl4pPr>
            <a:lvl5pPr marL="0" indent="0" algn="r">
              <a:buNone/>
              <a:defRPr sz="1300">
                <a:solidFill>
                  <a:schemeClr val="tx2"/>
                </a:solidFill>
              </a:defRPr>
            </a:lvl5pPr>
          </a:lstStyle>
          <a:p>
            <a:pPr lvl="0"/>
            <a:r>
              <a:rPr lang="nl-NL"/>
              <a:t>Trainer naam</a:t>
            </a:r>
          </a:p>
        </p:txBody>
      </p:sp>
      <p:sp>
        <p:nvSpPr>
          <p:cNvPr id="45" name="Tijdelijke aanduiding voor tekst 7"/>
          <p:cNvSpPr>
            <a:spLocks noGrp="1"/>
          </p:cNvSpPr>
          <p:nvPr>
            <p:ph type="body" sz="quarter" idx="38" hasCustomPrompt="1"/>
          </p:nvPr>
        </p:nvSpPr>
        <p:spPr>
          <a:xfrm>
            <a:off x="2610737" y="4413145"/>
            <a:ext cx="1800000" cy="216000"/>
          </a:xfrm>
        </p:spPr>
        <p:txBody>
          <a:bodyPr wrap="none"/>
          <a:lstStyle>
            <a:lvl1pPr algn="r">
              <a:lnSpc>
                <a:spcPct val="100000"/>
              </a:lnSpc>
              <a:defRPr sz="1400">
                <a:solidFill>
                  <a:schemeClr val="tx2"/>
                </a:solidFill>
              </a:defRPr>
            </a:lvl1pPr>
            <a:lvl2pPr marL="0" indent="0" algn="r">
              <a:buFont typeface="Arial" panose="020B0604020202020204" pitchFamily="34" charset="0"/>
              <a:buNone/>
              <a:defRPr sz="1300">
                <a:solidFill>
                  <a:schemeClr val="tx2"/>
                </a:solidFill>
              </a:defRPr>
            </a:lvl2pPr>
            <a:lvl3pPr marL="0" indent="0" algn="r">
              <a:buNone/>
              <a:defRPr sz="1300">
                <a:solidFill>
                  <a:schemeClr val="tx2"/>
                </a:solidFill>
              </a:defRPr>
            </a:lvl3pPr>
            <a:lvl4pPr marL="0" indent="0" algn="r">
              <a:buNone/>
              <a:defRPr sz="1300">
                <a:solidFill>
                  <a:schemeClr val="tx2"/>
                </a:solidFill>
              </a:defRPr>
            </a:lvl4pPr>
            <a:lvl5pPr marL="0" indent="0" algn="r">
              <a:buNone/>
              <a:defRPr sz="1300">
                <a:solidFill>
                  <a:schemeClr val="tx2"/>
                </a:solidFill>
              </a:defRPr>
            </a:lvl5pPr>
          </a:lstStyle>
          <a:p>
            <a:pPr lvl="0"/>
            <a:r>
              <a:rPr lang="nl-NL"/>
              <a:t>Trainer naam</a:t>
            </a:r>
          </a:p>
        </p:txBody>
      </p:sp>
      <p:sp>
        <p:nvSpPr>
          <p:cNvPr id="46" name="Tijdelijke aanduiding voor tekst 7"/>
          <p:cNvSpPr>
            <a:spLocks noGrp="1"/>
          </p:cNvSpPr>
          <p:nvPr>
            <p:ph type="body" sz="quarter" idx="39" hasCustomPrompt="1"/>
          </p:nvPr>
        </p:nvSpPr>
        <p:spPr>
          <a:xfrm>
            <a:off x="4603242" y="4413145"/>
            <a:ext cx="1800000" cy="216000"/>
          </a:xfrm>
        </p:spPr>
        <p:txBody>
          <a:bodyPr wrap="none"/>
          <a:lstStyle>
            <a:lvl1pPr algn="r">
              <a:lnSpc>
                <a:spcPct val="100000"/>
              </a:lnSpc>
              <a:defRPr sz="1400">
                <a:solidFill>
                  <a:schemeClr val="tx2"/>
                </a:solidFill>
              </a:defRPr>
            </a:lvl1pPr>
            <a:lvl2pPr marL="0" indent="0" algn="r">
              <a:buFont typeface="Arial" panose="020B0604020202020204" pitchFamily="34" charset="0"/>
              <a:buNone/>
              <a:defRPr sz="1300">
                <a:solidFill>
                  <a:schemeClr val="tx2"/>
                </a:solidFill>
              </a:defRPr>
            </a:lvl2pPr>
            <a:lvl3pPr marL="0" indent="0" algn="r">
              <a:buNone/>
              <a:defRPr sz="1300">
                <a:solidFill>
                  <a:schemeClr val="tx2"/>
                </a:solidFill>
              </a:defRPr>
            </a:lvl3pPr>
            <a:lvl4pPr marL="0" indent="0" algn="r">
              <a:buNone/>
              <a:defRPr sz="1300">
                <a:solidFill>
                  <a:schemeClr val="tx2"/>
                </a:solidFill>
              </a:defRPr>
            </a:lvl4pPr>
            <a:lvl5pPr marL="0" indent="0" algn="r">
              <a:buNone/>
              <a:defRPr sz="1300">
                <a:solidFill>
                  <a:schemeClr val="tx2"/>
                </a:solidFill>
              </a:defRPr>
            </a:lvl5pPr>
          </a:lstStyle>
          <a:p>
            <a:pPr lvl="0"/>
            <a:r>
              <a:rPr lang="nl-NL"/>
              <a:t>Trainer naam</a:t>
            </a:r>
          </a:p>
        </p:txBody>
      </p:sp>
      <p:sp>
        <p:nvSpPr>
          <p:cNvPr id="47" name="Tijdelijke aanduiding voor tekst 7"/>
          <p:cNvSpPr>
            <a:spLocks noGrp="1"/>
          </p:cNvSpPr>
          <p:nvPr>
            <p:ph type="body" sz="quarter" idx="40" hasCustomPrompt="1"/>
          </p:nvPr>
        </p:nvSpPr>
        <p:spPr>
          <a:xfrm>
            <a:off x="6596052" y="4413145"/>
            <a:ext cx="1800000" cy="216000"/>
          </a:xfrm>
        </p:spPr>
        <p:txBody>
          <a:bodyPr wrap="none"/>
          <a:lstStyle>
            <a:lvl1pPr algn="r">
              <a:lnSpc>
                <a:spcPct val="100000"/>
              </a:lnSpc>
              <a:defRPr sz="1400">
                <a:solidFill>
                  <a:schemeClr val="tx2"/>
                </a:solidFill>
              </a:defRPr>
            </a:lvl1pPr>
            <a:lvl2pPr marL="0" indent="0" algn="r">
              <a:buFont typeface="Arial" panose="020B0604020202020204" pitchFamily="34" charset="0"/>
              <a:buNone/>
              <a:defRPr sz="1300">
                <a:solidFill>
                  <a:schemeClr val="tx2"/>
                </a:solidFill>
              </a:defRPr>
            </a:lvl2pPr>
            <a:lvl3pPr marL="0" indent="0" algn="r">
              <a:buNone/>
              <a:defRPr sz="1300">
                <a:solidFill>
                  <a:schemeClr val="tx2"/>
                </a:solidFill>
              </a:defRPr>
            </a:lvl3pPr>
            <a:lvl4pPr marL="0" indent="0" algn="r">
              <a:buNone/>
              <a:defRPr sz="1300">
                <a:solidFill>
                  <a:schemeClr val="tx2"/>
                </a:solidFill>
              </a:defRPr>
            </a:lvl4pPr>
            <a:lvl5pPr marL="0" indent="0" algn="r">
              <a:buNone/>
              <a:defRPr sz="1300">
                <a:solidFill>
                  <a:schemeClr val="tx2"/>
                </a:solidFill>
              </a:defRPr>
            </a:lvl5pPr>
          </a:lstStyle>
          <a:p>
            <a:pPr lvl="0"/>
            <a:r>
              <a:rPr lang="nl-NL"/>
              <a:t>Trainer naam</a:t>
            </a:r>
          </a:p>
        </p:txBody>
      </p:sp>
      <p:sp>
        <p:nvSpPr>
          <p:cNvPr id="48" name="Tijdelijke aanduiding voor afbeelding 10"/>
          <p:cNvSpPr>
            <a:spLocks noGrp="1"/>
          </p:cNvSpPr>
          <p:nvPr>
            <p:ph type="pic" sz="quarter" idx="41"/>
          </p:nvPr>
        </p:nvSpPr>
        <p:spPr>
          <a:xfrm>
            <a:off x="718264" y="4657397"/>
            <a:ext cx="1699816" cy="1697354"/>
          </a:xfrm>
          <a:prstGeom prst="teardrop">
            <a:avLst/>
          </a:prstGeom>
        </p:spPr>
        <p:txBody>
          <a:bodyPr/>
          <a:lstStyle>
            <a:lvl1pPr>
              <a:defRPr sz="1400"/>
            </a:lvl1pPr>
          </a:lstStyle>
          <a:p>
            <a:r>
              <a:rPr lang="nl-NL"/>
              <a:t>Klik op het pictogram als u een afbeelding wilt toevoegen</a:t>
            </a:r>
            <a:endParaRPr lang="en-US"/>
          </a:p>
        </p:txBody>
      </p:sp>
      <p:sp>
        <p:nvSpPr>
          <p:cNvPr id="49" name="Tijdelijke aanduiding voor afbeelding 10"/>
          <p:cNvSpPr>
            <a:spLocks noGrp="1"/>
          </p:cNvSpPr>
          <p:nvPr>
            <p:ph type="pic" sz="quarter" idx="42"/>
          </p:nvPr>
        </p:nvSpPr>
        <p:spPr>
          <a:xfrm>
            <a:off x="2710921" y="4665173"/>
            <a:ext cx="1699816" cy="1697354"/>
          </a:xfrm>
          <a:prstGeom prst="teardrop">
            <a:avLst/>
          </a:prstGeom>
        </p:spPr>
        <p:txBody>
          <a:bodyPr/>
          <a:lstStyle>
            <a:lvl1pPr>
              <a:defRPr sz="1400"/>
            </a:lvl1pPr>
          </a:lstStyle>
          <a:p>
            <a:r>
              <a:rPr lang="nl-NL"/>
              <a:t>Klik op het pictogram als u een afbeelding wilt toevoegen</a:t>
            </a:r>
            <a:endParaRPr lang="en-US"/>
          </a:p>
        </p:txBody>
      </p:sp>
      <p:sp>
        <p:nvSpPr>
          <p:cNvPr id="50" name="Tijdelijke aanduiding voor afbeelding 10"/>
          <p:cNvSpPr>
            <a:spLocks noGrp="1"/>
          </p:cNvSpPr>
          <p:nvPr>
            <p:ph type="pic" sz="quarter" idx="43"/>
          </p:nvPr>
        </p:nvSpPr>
        <p:spPr>
          <a:xfrm>
            <a:off x="4703578" y="4665173"/>
            <a:ext cx="1699816" cy="1697354"/>
          </a:xfrm>
          <a:prstGeom prst="teardrop">
            <a:avLst/>
          </a:prstGeom>
        </p:spPr>
        <p:txBody>
          <a:bodyPr/>
          <a:lstStyle>
            <a:lvl1pPr>
              <a:defRPr sz="1400"/>
            </a:lvl1pPr>
          </a:lstStyle>
          <a:p>
            <a:r>
              <a:rPr lang="nl-NL"/>
              <a:t>Klik op het pictogram als u een afbeelding wilt toevoegen</a:t>
            </a:r>
            <a:endParaRPr lang="en-US"/>
          </a:p>
        </p:txBody>
      </p:sp>
      <p:sp>
        <p:nvSpPr>
          <p:cNvPr id="51" name="Tijdelijke aanduiding voor afbeelding 10"/>
          <p:cNvSpPr>
            <a:spLocks noGrp="1"/>
          </p:cNvSpPr>
          <p:nvPr>
            <p:ph type="pic" sz="quarter" idx="44"/>
          </p:nvPr>
        </p:nvSpPr>
        <p:spPr>
          <a:xfrm>
            <a:off x="6696236" y="4665173"/>
            <a:ext cx="1699816" cy="1697354"/>
          </a:xfrm>
          <a:prstGeom prst="teardrop">
            <a:avLst/>
          </a:prstGeom>
        </p:spPr>
        <p:txBody>
          <a:bodyPr/>
          <a:lstStyle>
            <a:lvl1pPr>
              <a:defRPr sz="1400"/>
            </a:lvl1pPr>
          </a:lstStyle>
          <a:p>
            <a:r>
              <a:rPr lang="nl-NL"/>
              <a:t>Klik op het pictogram als u een afbeelding wilt toevoegen</a:t>
            </a:r>
            <a:endParaRPr lang="en-US"/>
          </a:p>
        </p:txBody>
      </p:sp>
    </p:spTree>
    <p:extLst>
      <p:ext uri="{BB962C8B-B14F-4D97-AF65-F5344CB8AC3E}">
        <p14:creationId xmlns:p14="http://schemas.microsoft.com/office/powerpoint/2010/main" val="1541709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sp>
        <p:nvSpPr>
          <p:cNvPr id="24" name="Tijdelijke aanduiding voor afbeelding 10"/>
          <p:cNvSpPr>
            <a:spLocks noGrp="1"/>
          </p:cNvSpPr>
          <p:nvPr>
            <p:ph type="pic" sz="quarter" idx="25"/>
          </p:nvPr>
        </p:nvSpPr>
        <p:spPr>
          <a:xfrm>
            <a:off x="718264" y="684920"/>
            <a:ext cx="1699816" cy="1697354"/>
          </a:xfrm>
          <a:prstGeom prst="teardrop">
            <a:avLst/>
          </a:prstGeom>
          <a:ln w="12700">
            <a:solidFill>
              <a:schemeClr val="tx2"/>
            </a:solidFill>
          </a:ln>
        </p:spPr>
        <p:txBody>
          <a:bodyPr/>
          <a:lstStyle>
            <a:lvl1pPr>
              <a:defRPr sz="1400"/>
            </a:lvl1pPr>
          </a:lstStyle>
          <a:p>
            <a:r>
              <a:rPr lang="nl-NL"/>
              <a:t>Klik op het pictogram als u een afbeelding wilt toevoegen</a:t>
            </a:r>
            <a:endParaRPr lang="en-US"/>
          </a:p>
        </p:txBody>
      </p:sp>
      <p:sp>
        <p:nvSpPr>
          <p:cNvPr id="25" name="Tijdelijke aanduiding voor afbeelding 10"/>
          <p:cNvSpPr>
            <a:spLocks noGrp="1"/>
          </p:cNvSpPr>
          <p:nvPr>
            <p:ph type="pic" sz="quarter" idx="26"/>
          </p:nvPr>
        </p:nvSpPr>
        <p:spPr>
          <a:xfrm>
            <a:off x="2710921" y="692696"/>
            <a:ext cx="1699816" cy="1697354"/>
          </a:xfrm>
          <a:prstGeom prst="teardrop">
            <a:avLst/>
          </a:prstGeom>
          <a:ln w="12700">
            <a:solidFill>
              <a:schemeClr val="tx2"/>
            </a:solidFill>
          </a:ln>
        </p:spPr>
        <p:txBody>
          <a:bodyPr/>
          <a:lstStyle>
            <a:lvl1pPr>
              <a:defRPr sz="1400"/>
            </a:lvl1pPr>
          </a:lstStyle>
          <a:p>
            <a:r>
              <a:rPr lang="nl-NL"/>
              <a:t>Klik op het pictogram als u een afbeelding wilt toevoegen</a:t>
            </a:r>
            <a:endParaRPr lang="en-US"/>
          </a:p>
        </p:txBody>
      </p:sp>
      <p:sp>
        <p:nvSpPr>
          <p:cNvPr id="26" name="Tijdelijke aanduiding voor afbeelding 10"/>
          <p:cNvSpPr>
            <a:spLocks noGrp="1"/>
          </p:cNvSpPr>
          <p:nvPr>
            <p:ph type="pic" sz="quarter" idx="27"/>
          </p:nvPr>
        </p:nvSpPr>
        <p:spPr>
          <a:xfrm>
            <a:off x="4703578" y="692696"/>
            <a:ext cx="1699816" cy="1697354"/>
          </a:xfrm>
          <a:prstGeom prst="teardrop">
            <a:avLst/>
          </a:prstGeom>
          <a:ln w="12700">
            <a:solidFill>
              <a:schemeClr val="tx2"/>
            </a:solidFill>
          </a:ln>
        </p:spPr>
        <p:txBody>
          <a:bodyPr/>
          <a:lstStyle>
            <a:lvl1pPr>
              <a:defRPr sz="1400"/>
            </a:lvl1pPr>
          </a:lstStyle>
          <a:p>
            <a:r>
              <a:rPr lang="nl-NL"/>
              <a:t>Klik op het pictogram als u een afbeelding wilt toevoegen</a:t>
            </a:r>
            <a:endParaRPr lang="en-US"/>
          </a:p>
        </p:txBody>
      </p:sp>
      <p:sp>
        <p:nvSpPr>
          <p:cNvPr id="27" name="Tijdelijke aanduiding voor afbeelding 10"/>
          <p:cNvSpPr>
            <a:spLocks noGrp="1"/>
          </p:cNvSpPr>
          <p:nvPr>
            <p:ph type="pic" sz="quarter" idx="28"/>
          </p:nvPr>
        </p:nvSpPr>
        <p:spPr>
          <a:xfrm>
            <a:off x="6696236" y="692696"/>
            <a:ext cx="1699816" cy="1697354"/>
          </a:xfrm>
          <a:prstGeom prst="teardrop">
            <a:avLst/>
          </a:prstGeom>
          <a:ln w="12700">
            <a:solidFill>
              <a:schemeClr val="tx2"/>
            </a:solidFill>
          </a:ln>
        </p:spPr>
        <p:txBody>
          <a:bodyPr/>
          <a:lstStyle>
            <a:lvl1pPr>
              <a:defRPr sz="1400"/>
            </a:lvl1pPr>
          </a:lstStyle>
          <a:p>
            <a:r>
              <a:rPr lang="nl-NL"/>
              <a:t>Klik op het pictogram als u een afbeelding wilt toevoegen</a:t>
            </a:r>
            <a:endParaRPr lang="en-US"/>
          </a:p>
        </p:txBody>
      </p:sp>
      <p:sp>
        <p:nvSpPr>
          <p:cNvPr id="40" name="Tijdelijke aanduiding voor afbeelding 10"/>
          <p:cNvSpPr>
            <a:spLocks noGrp="1"/>
          </p:cNvSpPr>
          <p:nvPr>
            <p:ph type="pic" sz="quarter" idx="33"/>
          </p:nvPr>
        </p:nvSpPr>
        <p:spPr>
          <a:xfrm>
            <a:off x="718264" y="2666037"/>
            <a:ext cx="1699816" cy="1697354"/>
          </a:xfrm>
          <a:prstGeom prst="teardrop">
            <a:avLst/>
          </a:prstGeom>
          <a:ln w="12700">
            <a:solidFill>
              <a:schemeClr val="tx2"/>
            </a:solidFill>
          </a:ln>
        </p:spPr>
        <p:txBody>
          <a:bodyPr/>
          <a:lstStyle>
            <a:lvl1pPr>
              <a:defRPr sz="1400"/>
            </a:lvl1pPr>
          </a:lstStyle>
          <a:p>
            <a:r>
              <a:rPr lang="nl-NL"/>
              <a:t>Klik op het pictogram als u een afbeelding wilt toevoegen</a:t>
            </a:r>
            <a:endParaRPr lang="en-US"/>
          </a:p>
        </p:txBody>
      </p:sp>
      <p:sp>
        <p:nvSpPr>
          <p:cNvPr id="41" name="Tijdelijke aanduiding voor afbeelding 10"/>
          <p:cNvSpPr>
            <a:spLocks noGrp="1"/>
          </p:cNvSpPr>
          <p:nvPr>
            <p:ph type="pic" sz="quarter" idx="34"/>
          </p:nvPr>
        </p:nvSpPr>
        <p:spPr>
          <a:xfrm>
            <a:off x="2710921" y="2673813"/>
            <a:ext cx="1699816" cy="1697354"/>
          </a:xfrm>
          <a:prstGeom prst="teardrop">
            <a:avLst/>
          </a:prstGeom>
          <a:ln w="12700">
            <a:solidFill>
              <a:schemeClr val="tx2"/>
            </a:solidFill>
          </a:ln>
        </p:spPr>
        <p:txBody>
          <a:bodyPr/>
          <a:lstStyle>
            <a:lvl1pPr>
              <a:defRPr sz="1400"/>
            </a:lvl1pPr>
          </a:lstStyle>
          <a:p>
            <a:r>
              <a:rPr lang="nl-NL"/>
              <a:t>Klik op het pictogram als u een afbeelding wilt toevoegen</a:t>
            </a:r>
            <a:endParaRPr lang="en-US"/>
          </a:p>
        </p:txBody>
      </p:sp>
      <p:sp>
        <p:nvSpPr>
          <p:cNvPr id="42" name="Tijdelijke aanduiding voor afbeelding 10"/>
          <p:cNvSpPr>
            <a:spLocks noGrp="1"/>
          </p:cNvSpPr>
          <p:nvPr>
            <p:ph type="pic" sz="quarter" idx="35"/>
          </p:nvPr>
        </p:nvSpPr>
        <p:spPr>
          <a:xfrm>
            <a:off x="4703578" y="2673813"/>
            <a:ext cx="1699816" cy="1697354"/>
          </a:xfrm>
          <a:prstGeom prst="teardrop">
            <a:avLst/>
          </a:prstGeom>
          <a:ln w="12700">
            <a:solidFill>
              <a:schemeClr val="tx2"/>
            </a:solidFill>
          </a:ln>
        </p:spPr>
        <p:txBody>
          <a:bodyPr/>
          <a:lstStyle>
            <a:lvl1pPr>
              <a:defRPr sz="1400"/>
            </a:lvl1pPr>
          </a:lstStyle>
          <a:p>
            <a:r>
              <a:rPr lang="nl-NL"/>
              <a:t>Klik op het pictogram als u een afbeelding wilt toevoegen</a:t>
            </a:r>
            <a:endParaRPr lang="en-US"/>
          </a:p>
        </p:txBody>
      </p:sp>
      <p:sp>
        <p:nvSpPr>
          <p:cNvPr id="43" name="Tijdelijke aanduiding voor afbeelding 10"/>
          <p:cNvSpPr>
            <a:spLocks noGrp="1"/>
          </p:cNvSpPr>
          <p:nvPr>
            <p:ph type="pic" sz="quarter" idx="36"/>
          </p:nvPr>
        </p:nvSpPr>
        <p:spPr>
          <a:xfrm>
            <a:off x="6696236" y="2673813"/>
            <a:ext cx="1699816" cy="1697354"/>
          </a:xfrm>
          <a:prstGeom prst="teardrop">
            <a:avLst/>
          </a:prstGeom>
          <a:ln w="12700">
            <a:solidFill>
              <a:schemeClr val="tx2"/>
            </a:solidFill>
          </a:ln>
        </p:spPr>
        <p:txBody>
          <a:bodyPr/>
          <a:lstStyle>
            <a:lvl1pPr>
              <a:defRPr sz="1400"/>
            </a:lvl1pPr>
          </a:lstStyle>
          <a:p>
            <a:r>
              <a:rPr lang="nl-NL"/>
              <a:t>Klik op het pictogram als u een afbeelding wilt toevoegen</a:t>
            </a:r>
            <a:endParaRPr lang="en-US"/>
          </a:p>
        </p:txBody>
      </p:sp>
      <p:sp>
        <p:nvSpPr>
          <p:cNvPr id="48" name="Tijdelijke aanduiding voor afbeelding 10"/>
          <p:cNvSpPr>
            <a:spLocks noGrp="1"/>
          </p:cNvSpPr>
          <p:nvPr>
            <p:ph type="pic" sz="quarter" idx="41"/>
          </p:nvPr>
        </p:nvSpPr>
        <p:spPr>
          <a:xfrm>
            <a:off x="718264" y="4657397"/>
            <a:ext cx="1699816" cy="1697354"/>
          </a:xfrm>
          <a:prstGeom prst="teardrop">
            <a:avLst/>
          </a:prstGeom>
          <a:ln w="12700">
            <a:solidFill>
              <a:schemeClr val="tx2"/>
            </a:solidFill>
          </a:ln>
        </p:spPr>
        <p:txBody>
          <a:bodyPr/>
          <a:lstStyle>
            <a:lvl1pPr>
              <a:defRPr sz="1400"/>
            </a:lvl1pPr>
          </a:lstStyle>
          <a:p>
            <a:r>
              <a:rPr lang="nl-NL"/>
              <a:t>Klik op het pictogram als u een afbeelding wilt toevoegen</a:t>
            </a:r>
            <a:endParaRPr lang="en-US"/>
          </a:p>
        </p:txBody>
      </p:sp>
      <p:sp>
        <p:nvSpPr>
          <p:cNvPr id="49" name="Tijdelijke aanduiding voor afbeelding 10"/>
          <p:cNvSpPr>
            <a:spLocks noGrp="1"/>
          </p:cNvSpPr>
          <p:nvPr>
            <p:ph type="pic" sz="quarter" idx="42"/>
          </p:nvPr>
        </p:nvSpPr>
        <p:spPr>
          <a:xfrm>
            <a:off x="2710921" y="4665173"/>
            <a:ext cx="1699816" cy="1697354"/>
          </a:xfrm>
          <a:prstGeom prst="teardrop">
            <a:avLst/>
          </a:prstGeom>
          <a:ln w="12700">
            <a:solidFill>
              <a:schemeClr val="tx2"/>
            </a:solidFill>
          </a:ln>
        </p:spPr>
        <p:txBody>
          <a:bodyPr/>
          <a:lstStyle>
            <a:lvl1pPr>
              <a:defRPr sz="1400"/>
            </a:lvl1pPr>
          </a:lstStyle>
          <a:p>
            <a:r>
              <a:rPr lang="nl-NL"/>
              <a:t>Klik op het pictogram als u een afbeelding wilt toevoegen</a:t>
            </a:r>
            <a:endParaRPr lang="en-US"/>
          </a:p>
        </p:txBody>
      </p:sp>
      <p:sp>
        <p:nvSpPr>
          <p:cNvPr id="50" name="Tijdelijke aanduiding voor afbeelding 10"/>
          <p:cNvSpPr>
            <a:spLocks noGrp="1"/>
          </p:cNvSpPr>
          <p:nvPr>
            <p:ph type="pic" sz="quarter" idx="43"/>
          </p:nvPr>
        </p:nvSpPr>
        <p:spPr>
          <a:xfrm>
            <a:off x="4703578" y="4665173"/>
            <a:ext cx="1699816" cy="1697354"/>
          </a:xfrm>
          <a:prstGeom prst="teardrop">
            <a:avLst/>
          </a:prstGeom>
          <a:ln w="12700">
            <a:solidFill>
              <a:schemeClr val="tx2"/>
            </a:solidFill>
          </a:ln>
        </p:spPr>
        <p:txBody>
          <a:bodyPr/>
          <a:lstStyle>
            <a:lvl1pPr>
              <a:defRPr sz="1400"/>
            </a:lvl1pPr>
          </a:lstStyle>
          <a:p>
            <a:r>
              <a:rPr lang="nl-NL"/>
              <a:t>Klik op het pictogram als u een afbeelding wilt toevoegen</a:t>
            </a:r>
            <a:endParaRPr lang="en-US"/>
          </a:p>
        </p:txBody>
      </p:sp>
      <p:sp>
        <p:nvSpPr>
          <p:cNvPr id="51" name="Tijdelijke aanduiding voor afbeelding 10"/>
          <p:cNvSpPr>
            <a:spLocks noGrp="1"/>
          </p:cNvSpPr>
          <p:nvPr>
            <p:ph type="pic" sz="quarter" idx="44"/>
          </p:nvPr>
        </p:nvSpPr>
        <p:spPr>
          <a:xfrm>
            <a:off x="6696236" y="4665173"/>
            <a:ext cx="1699816" cy="1697354"/>
          </a:xfrm>
          <a:prstGeom prst="teardrop">
            <a:avLst/>
          </a:prstGeom>
          <a:ln w="12700">
            <a:solidFill>
              <a:schemeClr val="tx2"/>
            </a:solidFill>
          </a:ln>
        </p:spPr>
        <p:txBody>
          <a:bodyPr/>
          <a:lstStyle>
            <a:lvl1pPr>
              <a:defRPr sz="1400"/>
            </a:lvl1pPr>
          </a:lstStyle>
          <a:p>
            <a:r>
              <a:rPr lang="nl-NL"/>
              <a:t>Klik op het pictogram als u een afbeelding wilt toevoegen</a:t>
            </a:r>
            <a:endParaRPr lang="en-US"/>
          </a:p>
        </p:txBody>
      </p:sp>
    </p:spTree>
    <p:extLst>
      <p:ext uri="{BB962C8B-B14F-4D97-AF65-F5344CB8AC3E}">
        <p14:creationId xmlns:p14="http://schemas.microsoft.com/office/powerpoint/2010/main" val="20128872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Good luck">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spTree>
    <p:extLst>
      <p:ext uri="{BB962C8B-B14F-4D97-AF65-F5344CB8AC3E}">
        <p14:creationId xmlns:p14="http://schemas.microsoft.com/office/powerpoint/2010/main" val="8023327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Ons maatwerk">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sp>
        <p:nvSpPr>
          <p:cNvPr id="11" name="Tekstvak 10"/>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12338568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oeien">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spTree>
    <p:extLst>
      <p:ext uri="{BB962C8B-B14F-4D97-AF65-F5344CB8AC3E}">
        <p14:creationId xmlns:p14="http://schemas.microsoft.com/office/powerpoint/2010/main" val="17960793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Dag om te plukken">
    <p:spTree>
      <p:nvGrpSpPr>
        <p:cNvPr id="1" name=""/>
        <p:cNvGrpSpPr/>
        <p:nvPr/>
      </p:nvGrpSpPr>
      <p:grpSpPr>
        <a:xfrm>
          <a:off x="0" y="0"/>
          <a:ext cx="0" cy="0"/>
          <a:chOff x="0" y="0"/>
          <a:chExt cx="0" cy="0"/>
        </a:xfrm>
      </p:grpSpPr>
      <p:sp>
        <p:nvSpPr>
          <p:cNvPr id="2" name="Rechthoek 1"/>
          <p:cNvSpPr/>
          <p:nvPr userDrawn="1"/>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spTree>
    <p:extLst>
      <p:ext uri="{BB962C8B-B14F-4D97-AF65-F5344CB8AC3E}">
        <p14:creationId xmlns:p14="http://schemas.microsoft.com/office/powerpoint/2010/main" val="22369499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goede raad">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spTree>
    <p:extLst>
      <p:ext uri="{BB962C8B-B14F-4D97-AF65-F5344CB8AC3E}">
        <p14:creationId xmlns:p14="http://schemas.microsoft.com/office/powerpoint/2010/main" val="3057884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32pt) en tekst (20p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sz="3200"/>
            </a:lvl1pPr>
          </a:lstStyle>
          <a:p>
            <a:r>
              <a:rPr lang="nl-NL"/>
              <a:t>Klik om de stijl te bewerken</a:t>
            </a:r>
            <a:endParaRPr lang="en-US"/>
          </a:p>
        </p:txBody>
      </p:sp>
      <p:sp>
        <p:nvSpPr>
          <p:cNvPr id="11" name="Tekstvak 10"/>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
        <p:nvSpPr>
          <p:cNvPr id="7" name="Tijdelijke aanduiding voor inhoud 2"/>
          <p:cNvSpPr>
            <a:spLocks noGrp="1"/>
          </p:cNvSpPr>
          <p:nvPr>
            <p:ph idx="1"/>
          </p:nvPr>
        </p:nvSpPr>
        <p:spPr>
          <a:xfrm>
            <a:off x="719999" y="1309688"/>
            <a:ext cx="7703999" cy="4752000"/>
          </a:xfrm>
        </p:spPr>
        <p:txBody>
          <a:bodyPr/>
          <a:lstStyle>
            <a:lvl5pPr>
              <a:defRPr/>
            </a:lvl5pPr>
            <a:lvl6pPr marL="900000" indent="-180000">
              <a:lnSpc>
                <a:spcPct val="109000"/>
              </a:lnSpc>
              <a:spcBef>
                <a:spcPts val="0"/>
              </a:spcBef>
              <a:buFont typeface="Calibri" panose="020F0502020204030204" pitchFamily="34" charset="0"/>
              <a:buChar char="–"/>
              <a:defRPr sz="1400"/>
            </a:lvl6pPr>
            <a:lvl7pPr marL="1080000" indent="-180000">
              <a:lnSpc>
                <a:spcPct val="109000"/>
              </a:lnSpc>
              <a:spcBef>
                <a:spcPts val="0"/>
              </a:spcBef>
              <a:buFont typeface="Calibri" panose="020F0502020204030204" pitchFamily="34" charset="0"/>
              <a:buChar char="–"/>
              <a:defRPr sz="1400"/>
            </a:lvl7pPr>
            <a:lvl8pPr marL="1260000" indent="-180000">
              <a:lnSpc>
                <a:spcPct val="109000"/>
              </a:lnSpc>
              <a:spcBef>
                <a:spcPts val="0"/>
              </a:spcBef>
              <a:buFont typeface="Calibri" panose="020F0502020204030204" pitchFamily="34" charset="0"/>
              <a:buChar char="–"/>
              <a:defRPr sz="1400"/>
            </a:lvl8pPr>
            <a:lvl9pPr marL="1440000" indent="-180000">
              <a:lnSpc>
                <a:spcPct val="109000"/>
              </a:lnSpc>
              <a:spcBef>
                <a:spcPts val="0"/>
              </a:spcBef>
              <a:buFont typeface="Calibri" panose="020F0502020204030204" pitchFamily="34" charset="0"/>
              <a:buChar char="–"/>
              <a:defRPr sz="14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Tree>
    <p:extLst>
      <p:ext uri="{BB962C8B-B14F-4D97-AF65-F5344CB8AC3E}">
        <p14:creationId xmlns:p14="http://schemas.microsoft.com/office/powerpoint/2010/main" val="16011488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Afbeelding en grote tekst">
    <p:spTree>
      <p:nvGrpSpPr>
        <p:cNvPr id="1" name=""/>
        <p:cNvGrpSpPr/>
        <p:nvPr/>
      </p:nvGrpSpPr>
      <p:grpSpPr>
        <a:xfrm>
          <a:off x="0" y="0"/>
          <a:ext cx="0" cy="0"/>
          <a:chOff x="0" y="0"/>
          <a:chExt cx="0" cy="0"/>
        </a:xfrm>
      </p:grpSpPr>
      <p:sp>
        <p:nvSpPr>
          <p:cNvPr id="4" name="Tijdelijke aanduiding voor tekst 3"/>
          <p:cNvSpPr>
            <a:spLocks noGrp="1"/>
          </p:cNvSpPr>
          <p:nvPr>
            <p:ph type="body" sz="quarter" idx="10"/>
          </p:nvPr>
        </p:nvSpPr>
        <p:spPr>
          <a:xfrm>
            <a:off x="576000" y="657225"/>
            <a:ext cx="7912100" cy="4305300"/>
          </a:xfrm>
        </p:spPr>
        <p:txBody>
          <a:bodyPr/>
          <a:lstStyle>
            <a:lvl1pPr>
              <a:lnSpc>
                <a:spcPct val="100000"/>
              </a:lnSpc>
              <a:defRPr sz="14000" b="1">
                <a:solidFill>
                  <a:schemeClr val="accent3"/>
                </a:solidFill>
              </a:defRPr>
            </a:lvl1pPr>
            <a:lvl2pPr marL="0" indent="0">
              <a:buFontTx/>
              <a:buNone/>
              <a:defRPr sz="12000" b="1">
                <a:solidFill>
                  <a:schemeClr val="accent3"/>
                </a:solidFill>
              </a:defRPr>
            </a:lvl2pPr>
            <a:lvl3pPr marL="0" indent="0">
              <a:buNone/>
              <a:defRPr sz="12000" b="1">
                <a:solidFill>
                  <a:schemeClr val="accent3"/>
                </a:solidFill>
              </a:defRPr>
            </a:lvl3pPr>
            <a:lvl4pPr marL="0" indent="0">
              <a:buNone/>
              <a:defRPr sz="12000" b="1">
                <a:solidFill>
                  <a:schemeClr val="accent3"/>
                </a:solidFill>
              </a:defRPr>
            </a:lvl4pPr>
            <a:lvl5pPr marL="0" indent="0">
              <a:buNone/>
              <a:defRPr sz="12000" b="1">
                <a:solidFill>
                  <a:schemeClr val="accent3"/>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7" name="Tijdelijke aanduiding voor tekst 6"/>
          <p:cNvSpPr>
            <a:spLocks noGrp="1"/>
          </p:cNvSpPr>
          <p:nvPr>
            <p:ph type="body" sz="quarter" idx="11"/>
          </p:nvPr>
        </p:nvSpPr>
        <p:spPr>
          <a:xfrm>
            <a:off x="720000" y="6163872"/>
            <a:ext cx="7960319" cy="411162"/>
          </a:xfrm>
        </p:spPr>
        <p:txBody>
          <a:bodyPr/>
          <a:lstStyle>
            <a:lvl1pPr>
              <a:defRPr sz="2000" b="1">
                <a:solidFill>
                  <a:schemeClr val="bg1"/>
                </a:solidFill>
              </a:defRPr>
            </a:lvl1pPr>
            <a:lvl2pPr marL="0" indent="0">
              <a:buFont typeface="Arial" panose="020B0604020202020204" pitchFamily="34" charset="0"/>
              <a:buNone/>
              <a:defRPr sz="2000" b="1">
                <a:solidFill>
                  <a:schemeClr val="bg1"/>
                </a:solidFill>
              </a:defRPr>
            </a:lvl2pPr>
            <a:lvl3pPr marL="0" indent="0">
              <a:buNone/>
              <a:defRPr sz="2000" b="1">
                <a:solidFill>
                  <a:schemeClr val="bg1"/>
                </a:solidFill>
              </a:defRPr>
            </a:lvl3pPr>
            <a:lvl4pPr marL="0" indent="0">
              <a:buNone/>
              <a:defRPr sz="2000" b="1">
                <a:solidFill>
                  <a:schemeClr val="bg1"/>
                </a:solidFill>
              </a:defRPr>
            </a:lvl4pPr>
            <a:lvl5pPr marL="0" indent="0">
              <a:buNone/>
              <a:defRPr sz="2000" b="1">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9" name="Tijdelijke aanduiding voor afbeelding 8"/>
          <p:cNvSpPr>
            <a:spLocks noGrp="1"/>
          </p:cNvSpPr>
          <p:nvPr>
            <p:ph type="pic" sz="quarter" idx="12"/>
          </p:nvPr>
        </p:nvSpPr>
        <p:spPr>
          <a:xfrm>
            <a:off x="0" y="0"/>
            <a:ext cx="9144000" cy="6858000"/>
          </a:xfrm>
        </p:spPr>
        <p:txBody>
          <a:bodyPr/>
          <a:lstStyle/>
          <a:p>
            <a:r>
              <a:rPr lang="nl-NL"/>
              <a:t>Klik op het pictogram als u een afbeelding wilt toevoegen</a:t>
            </a:r>
            <a:endParaRPr lang="en-GB"/>
          </a:p>
        </p:txBody>
      </p:sp>
    </p:spTree>
    <p:extLst>
      <p:ext uri="{BB962C8B-B14F-4D97-AF65-F5344CB8AC3E}">
        <p14:creationId xmlns:p14="http://schemas.microsoft.com/office/powerpoint/2010/main" val="33184147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Geloof in jezelf">
    <p:spTree>
      <p:nvGrpSpPr>
        <p:cNvPr id="1" name=""/>
        <p:cNvGrpSpPr/>
        <p:nvPr/>
      </p:nvGrpSpPr>
      <p:grpSpPr>
        <a:xfrm>
          <a:off x="0" y="0"/>
          <a:ext cx="0" cy="0"/>
          <a:chOff x="0" y="0"/>
          <a:chExt cx="0" cy="0"/>
        </a:xfrm>
      </p:grpSpPr>
      <p:pic>
        <p:nvPicPr>
          <p:cNvPr id="5" name="Afbeelding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8" cy="6857572"/>
          </a:xfrm>
          <a:prstGeom prst="rect">
            <a:avLst/>
          </a:prstGeom>
        </p:spPr>
      </p:pic>
      <p:pic>
        <p:nvPicPr>
          <p:cNvPr id="2" name="Afbeelding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spTree>
    <p:extLst>
      <p:ext uri="{BB962C8B-B14F-4D97-AF65-F5344CB8AC3E}">
        <p14:creationId xmlns:p14="http://schemas.microsoft.com/office/powerpoint/2010/main" val="15932602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Horen, zien">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0"/>
            <a:ext cx="9142858" cy="6858000"/>
          </a:xfrm>
          <a:prstGeom prst="rect">
            <a:avLst/>
          </a:prstGeom>
        </p:spPr>
      </p:pic>
      <p:pic>
        <p:nvPicPr>
          <p:cNvPr id="2" name="Afbeelding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spTree>
    <p:extLst>
      <p:ext uri="{BB962C8B-B14F-4D97-AF65-F5344CB8AC3E}">
        <p14:creationId xmlns:p14="http://schemas.microsoft.com/office/powerpoint/2010/main" val="34485948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Don't worry">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8" cy="6857572"/>
          </a:xfrm>
          <a:prstGeom prst="rect">
            <a:avLst/>
          </a:prstGeom>
        </p:spPr>
      </p:pic>
      <p:pic>
        <p:nvPicPr>
          <p:cNvPr id="3" name="Afbeelding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spTree>
    <p:extLst>
      <p:ext uri="{BB962C8B-B14F-4D97-AF65-F5344CB8AC3E}">
        <p14:creationId xmlns:p14="http://schemas.microsoft.com/office/powerpoint/2010/main" val="14933737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You want more">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 y="283"/>
            <a:ext cx="9143244" cy="6857433"/>
          </a:xfrm>
          <a:prstGeom prst="rect">
            <a:avLst/>
          </a:prstGeom>
        </p:spPr>
      </p:pic>
    </p:spTree>
    <p:extLst>
      <p:ext uri="{BB962C8B-B14F-4D97-AF65-F5344CB8AC3E}">
        <p14:creationId xmlns:p14="http://schemas.microsoft.com/office/powerpoint/2010/main" val="31696898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Volg je me nog">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3" name="Afbeelding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8" y="283"/>
            <a:ext cx="9143244" cy="6857433"/>
          </a:xfrm>
          <a:prstGeom prst="rect">
            <a:avLst/>
          </a:prstGeom>
        </p:spPr>
      </p:pic>
    </p:spTree>
    <p:extLst>
      <p:ext uri="{BB962C8B-B14F-4D97-AF65-F5344CB8AC3E}">
        <p14:creationId xmlns:p14="http://schemas.microsoft.com/office/powerpoint/2010/main" val="9101278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Loof is all you need">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 y="283"/>
            <a:ext cx="9143244" cy="6857433"/>
          </a:xfrm>
          <a:prstGeom prst="rect">
            <a:avLst/>
          </a:prstGeom>
        </p:spPr>
      </p:pic>
    </p:spTree>
    <p:extLst>
      <p:ext uri="{BB962C8B-B14F-4D97-AF65-F5344CB8AC3E}">
        <p14:creationId xmlns:p14="http://schemas.microsoft.com/office/powerpoint/2010/main" val="35828822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A134F2-4A1E-43D6-97F5-8B4032F907F0}"/>
              </a:ext>
            </a:extLst>
          </p:cNvPr>
          <p:cNvSpPr>
            <a:spLocks noGrp="1"/>
          </p:cNvSpPr>
          <p:nvPr>
            <p:ph type="ctrTitle"/>
          </p:nvPr>
        </p:nvSpPr>
        <p:spPr>
          <a:xfrm>
            <a:off x="1143000" y="1122363"/>
            <a:ext cx="6858000" cy="2387600"/>
          </a:xfrm>
        </p:spPr>
        <p:txBody>
          <a:bodyPr anchor="b"/>
          <a:lstStyle>
            <a:lvl1pPr algn="ctr">
              <a:defRPr sz="4500"/>
            </a:lvl1pPr>
          </a:lstStyle>
          <a:p>
            <a:r>
              <a:rPr lang="nl-NL"/>
              <a:t>Klik om stijl te bewerken</a:t>
            </a:r>
          </a:p>
        </p:txBody>
      </p:sp>
      <p:sp>
        <p:nvSpPr>
          <p:cNvPr id="3" name="Ondertitel 2">
            <a:extLst>
              <a:ext uri="{FF2B5EF4-FFF2-40B4-BE49-F238E27FC236}">
                <a16:creationId xmlns:a16="http://schemas.microsoft.com/office/drawing/2014/main" id="{23C2F4E3-E12C-41E7-B4C1-D87906584B72}"/>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3762889-F142-4C26-94B7-0AA08C0A9CF6}"/>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37374906-1B4F-43AA-B38C-2C7A5FB3F4A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AC4A756-8E7E-4812-9BED-BCB4D63C4B6E}"/>
              </a:ext>
            </a:extLst>
          </p:cNvPr>
          <p:cNvSpPr>
            <a:spLocks noGrp="1"/>
          </p:cNvSpPr>
          <p:nvPr>
            <p:ph type="sldNum" sz="quarter" idx="12"/>
          </p:nvPr>
        </p:nvSpPr>
        <p:spPr/>
        <p:txBody>
          <a:bodyPr/>
          <a:lstStyle/>
          <a:p>
            <a:fld id="{DD64474A-2732-4FAA-B789-5867F25A5274}" type="slidenum">
              <a:rPr lang="nl-NL" smtClean="0"/>
              <a:t>‹nr.›</a:t>
            </a:fld>
            <a:endParaRPr lang="nl-NL"/>
          </a:p>
        </p:txBody>
      </p:sp>
    </p:spTree>
    <p:extLst>
      <p:ext uri="{BB962C8B-B14F-4D97-AF65-F5344CB8AC3E}">
        <p14:creationId xmlns:p14="http://schemas.microsoft.com/office/powerpoint/2010/main" val="5673572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eldia 1">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 y="9426"/>
            <a:ext cx="9143244" cy="6848573"/>
          </a:xfrm>
          <a:prstGeom prst="rect">
            <a:avLst/>
          </a:prstGeom>
        </p:spPr>
      </p:pic>
      <p:sp>
        <p:nvSpPr>
          <p:cNvPr id="19" name="Tekstvak 18"/>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10751034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eldia 3">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6" y="0"/>
            <a:ext cx="9143244" cy="6858000"/>
          </a:xfrm>
          <a:prstGeom prst="rect">
            <a:avLst/>
          </a:prstGeom>
        </p:spPr>
      </p:pic>
    </p:spTree>
    <p:extLst>
      <p:ext uri="{BB962C8B-B14F-4D97-AF65-F5344CB8AC3E}">
        <p14:creationId xmlns:p14="http://schemas.microsoft.com/office/powerpoint/2010/main" val="2730807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89651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el train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00" y="180000"/>
            <a:ext cx="7704000" cy="900000"/>
          </a:xfrm>
        </p:spPr>
        <p:txBody>
          <a:bodyPr bIns="108000"/>
          <a:lstStyle>
            <a:lvl1pPr>
              <a:defRPr sz="3200"/>
            </a:lvl1pPr>
          </a:lstStyle>
          <a:p>
            <a:r>
              <a:rPr lang="nl-NL"/>
              <a:t>titel training</a:t>
            </a:r>
            <a:endParaRPr lang="en-US"/>
          </a:p>
        </p:txBody>
      </p:sp>
      <p:sp>
        <p:nvSpPr>
          <p:cNvPr id="8" name="Tekstbox"/>
          <p:cNvSpPr>
            <a:spLocks noGrp="1"/>
          </p:cNvSpPr>
          <p:nvPr>
            <p:ph type="body" sz="quarter" idx="13"/>
          </p:nvPr>
        </p:nvSpPr>
        <p:spPr>
          <a:xfrm>
            <a:off x="719999" y="1146748"/>
            <a:ext cx="4200344" cy="4911152"/>
          </a:xfrm>
        </p:spPr>
        <p:txBody>
          <a:bodyPr numCol="1" spcCol="0"/>
          <a:lstStyle>
            <a:lvl1pPr>
              <a:lnSpc>
                <a:spcPct val="118000"/>
              </a:lnSpc>
              <a:defRPr sz="3200"/>
            </a:lvl1pPr>
            <a:lvl2pPr marL="360000" indent="-360000">
              <a:lnSpc>
                <a:spcPct val="118000"/>
              </a:lnSpc>
              <a:defRPr sz="3200"/>
            </a:lvl2pPr>
            <a:lvl3pPr marL="720000" indent="-360000">
              <a:lnSpc>
                <a:spcPct val="118000"/>
              </a:lnSpc>
              <a:defRPr sz="3200"/>
            </a:lvl3pPr>
            <a:lvl4pPr marL="720000" indent="-360000">
              <a:lnSpc>
                <a:spcPct val="118000"/>
              </a:lnSpc>
              <a:defRPr sz="3200"/>
            </a:lvl4pPr>
            <a:lvl5pPr marL="720000" indent="-360000">
              <a:lnSpc>
                <a:spcPct val="118000"/>
              </a:lnSpc>
              <a:defRPr sz="32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1" name="Tijdelijke aanduiding voor afbeelding 10"/>
          <p:cNvSpPr>
            <a:spLocks noGrp="1"/>
          </p:cNvSpPr>
          <p:nvPr>
            <p:ph type="pic" sz="quarter" idx="14"/>
          </p:nvPr>
        </p:nvSpPr>
        <p:spPr>
          <a:xfrm>
            <a:off x="5184000" y="1560850"/>
            <a:ext cx="3240000" cy="3240000"/>
          </a:xfrm>
          <a:prstGeom prst="teardrop">
            <a:avLst/>
          </a:prstGeom>
        </p:spPr>
        <p:txBody>
          <a:bodyPr/>
          <a:lstStyle/>
          <a:p>
            <a:r>
              <a:rPr lang="nl-NL"/>
              <a:t>Klik op het pictogram als u een afbeelding wilt toevoegen</a:t>
            </a:r>
            <a:endParaRPr lang="en-US"/>
          </a:p>
        </p:txBody>
      </p:sp>
      <p:sp>
        <p:nvSpPr>
          <p:cNvPr id="12" name="Tekstvak 11"/>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218213372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00" y="180000"/>
            <a:ext cx="7704000" cy="900000"/>
          </a:xfrm>
        </p:spPr>
        <p:txBody>
          <a:bodyPr bIns="108000"/>
          <a:lstStyle>
            <a:lvl1pPr>
              <a:defRPr sz="3200"/>
            </a:lvl1pPr>
          </a:lstStyle>
          <a:p>
            <a:r>
              <a:rPr lang="nl-NL"/>
              <a:t>inhoud</a:t>
            </a:r>
            <a:endParaRPr lang="en-US"/>
          </a:p>
        </p:txBody>
      </p:sp>
      <p:sp>
        <p:nvSpPr>
          <p:cNvPr id="8" name="Tekstbox"/>
          <p:cNvSpPr>
            <a:spLocks noGrp="1"/>
          </p:cNvSpPr>
          <p:nvPr>
            <p:ph type="body" sz="quarter" idx="13"/>
          </p:nvPr>
        </p:nvSpPr>
        <p:spPr>
          <a:xfrm>
            <a:off x="719999" y="1310400"/>
            <a:ext cx="4200344" cy="4752470"/>
          </a:xfrm>
        </p:spPr>
        <p:txBody>
          <a:bodyPr numCol="1" spcCol="0"/>
          <a:lstStyle>
            <a:lvl1pPr>
              <a:lnSpc>
                <a:spcPct val="109000"/>
              </a:lnSpc>
              <a:defRPr sz="2000"/>
            </a:lvl1pPr>
            <a:lvl2pPr marL="252000" indent="-252000">
              <a:lnSpc>
                <a:spcPct val="109000"/>
              </a:lnSpc>
              <a:defRPr sz="2000"/>
            </a:lvl2pPr>
            <a:lvl3pPr marL="504000" indent="-252000">
              <a:lnSpc>
                <a:spcPct val="109000"/>
              </a:lnSpc>
              <a:defRPr sz="2000"/>
            </a:lvl3pPr>
            <a:lvl4pPr marL="504000" indent="-252000">
              <a:lnSpc>
                <a:spcPct val="109000"/>
              </a:lnSpc>
              <a:defRPr sz="2000"/>
            </a:lvl4pPr>
            <a:lvl5pPr marL="504000" indent="-252000">
              <a:lnSpc>
                <a:spcPct val="109000"/>
              </a:lnSpc>
              <a:defRPr sz="20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9" name="Tijdelijke aanduiding voor afbeelding 10"/>
          <p:cNvSpPr>
            <a:spLocks noGrp="1"/>
          </p:cNvSpPr>
          <p:nvPr>
            <p:ph type="pic" sz="quarter" idx="14"/>
          </p:nvPr>
        </p:nvSpPr>
        <p:spPr>
          <a:xfrm>
            <a:off x="5184000" y="1560850"/>
            <a:ext cx="3240000" cy="3240000"/>
          </a:xfrm>
          <a:prstGeom prst="teardrop">
            <a:avLst/>
          </a:prstGeom>
        </p:spPr>
        <p:txBody>
          <a:bodyPr/>
          <a:lstStyle/>
          <a:p>
            <a:r>
              <a:rPr lang="nl-NL"/>
              <a:t>Klik op het pictogram als u een afbeelding wilt toevoegen</a:t>
            </a:r>
            <a:endParaRPr lang="en-US"/>
          </a:p>
        </p:txBody>
      </p:sp>
      <p:sp>
        <p:nvSpPr>
          <p:cNvPr id="13" name="Tekstvak 12"/>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350913026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el (28pt) en variabele content (20 p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inhoud 2"/>
          <p:cNvSpPr>
            <a:spLocks noGrp="1"/>
          </p:cNvSpPr>
          <p:nvPr>
            <p:ph idx="1"/>
          </p:nvPr>
        </p:nvSpPr>
        <p:spPr/>
        <p:txBody>
          <a:bodyPr/>
          <a:lstStyle>
            <a:lvl5pPr>
              <a:defRPr/>
            </a:lvl5pPr>
            <a:lvl6pPr marL="900000" indent="-180000">
              <a:lnSpc>
                <a:spcPct val="109000"/>
              </a:lnSpc>
              <a:spcBef>
                <a:spcPts val="0"/>
              </a:spcBef>
              <a:buFont typeface="Calibri" panose="020F0502020204030204" pitchFamily="34" charset="0"/>
              <a:buChar char="–"/>
              <a:defRPr sz="1400"/>
            </a:lvl6pPr>
            <a:lvl7pPr marL="1080000" indent="-180000">
              <a:lnSpc>
                <a:spcPct val="109000"/>
              </a:lnSpc>
              <a:spcBef>
                <a:spcPts val="0"/>
              </a:spcBef>
              <a:buFont typeface="Calibri" panose="020F0502020204030204" pitchFamily="34" charset="0"/>
              <a:buChar char="–"/>
              <a:defRPr sz="1400"/>
            </a:lvl7pPr>
            <a:lvl8pPr marL="1260000" indent="-180000">
              <a:lnSpc>
                <a:spcPct val="109000"/>
              </a:lnSpc>
              <a:spcBef>
                <a:spcPts val="0"/>
              </a:spcBef>
              <a:buFont typeface="Calibri" panose="020F0502020204030204" pitchFamily="34" charset="0"/>
              <a:buChar char="–"/>
              <a:defRPr sz="1400"/>
            </a:lvl8pPr>
            <a:lvl9pPr marL="1440000" indent="-180000">
              <a:lnSpc>
                <a:spcPct val="109000"/>
              </a:lnSpc>
              <a:spcBef>
                <a:spcPts val="0"/>
              </a:spcBef>
              <a:buFont typeface="Calibri" panose="020F0502020204030204" pitchFamily="34" charset="0"/>
              <a:buChar char="–"/>
              <a:defRPr sz="14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2" name="Tekstvak 11"/>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29771542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el (28pt) en tekst (18 pt)">
    <p:spTree>
      <p:nvGrpSpPr>
        <p:cNvPr id="1" name=""/>
        <p:cNvGrpSpPr/>
        <p:nvPr/>
      </p:nvGrpSpPr>
      <p:grpSpPr>
        <a:xfrm>
          <a:off x="0" y="0"/>
          <a:ext cx="0" cy="0"/>
          <a:chOff x="0" y="0"/>
          <a:chExt cx="0" cy="0"/>
        </a:xfrm>
      </p:grpSpPr>
      <p:sp>
        <p:nvSpPr>
          <p:cNvPr id="2" name="Titel 1"/>
          <p:cNvSpPr>
            <a:spLocks noGrp="1"/>
          </p:cNvSpPr>
          <p:nvPr>
            <p:ph type="title"/>
          </p:nvPr>
        </p:nvSpPr>
        <p:spPr/>
        <p:txBody>
          <a:bodyPr bIns="108000"/>
          <a:lstStyle>
            <a:lvl1pPr>
              <a:defRPr sz="2800"/>
            </a:lvl1pPr>
          </a:lstStyle>
          <a:p>
            <a:r>
              <a:rPr lang="nl-NL"/>
              <a:t>Klik om de stijl te bewerken</a:t>
            </a:r>
            <a:endParaRPr lang="en-US"/>
          </a:p>
        </p:txBody>
      </p:sp>
      <p:sp>
        <p:nvSpPr>
          <p:cNvPr id="8" name="Tekstbox"/>
          <p:cNvSpPr>
            <a:spLocks noGrp="1"/>
          </p:cNvSpPr>
          <p:nvPr>
            <p:ph type="body" sz="quarter" idx="13"/>
          </p:nvPr>
        </p:nvSpPr>
        <p:spPr>
          <a:xfrm>
            <a:off x="719999" y="1331843"/>
            <a:ext cx="7704000" cy="4726834"/>
          </a:xfrm>
        </p:spPr>
        <p:txBody>
          <a:bodyPr numCol="1" spcCol="0"/>
          <a:lstStyle>
            <a:lvl1pPr>
              <a:lnSpc>
                <a:spcPct val="109000"/>
              </a:lnSpc>
              <a:defRPr sz="1800"/>
            </a:lvl1pPr>
            <a:lvl2pPr marL="216000" indent="-216000">
              <a:lnSpc>
                <a:spcPct val="109000"/>
              </a:lnSpc>
              <a:defRPr sz="1800"/>
            </a:lvl2pPr>
            <a:lvl3pPr marL="432000" indent="-216000">
              <a:lnSpc>
                <a:spcPct val="109000"/>
              </a:lnSpc>
              <a:defRPr sz="1800"/>
            </a:lvl3pPr>
            <a:lvl4pPr marL="432000" indent="-216000">
              <a:lnSpc>
                <a:spcPct val="109000"/>
              </a:lnSpc>
              <a:defRPr sz="1800"/>
            </a:lvl4pPr>
            <a:lvl5pPr marL="432000" indent="-216000">
              <a:lnSpc>
                <a:spcPct val="109000"/>
              </a:lnSpc>
              <a:defRPr sz="18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2" name="Tekstvak 11"/>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8585890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el (32pt) en tekstt (24p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11" name="Tekstvak 10"/>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
        <p:nvSpPr>
          <p:cNvPr id="10" name="Tekstbox"/>
          <p:cNvSpPr>
            <a:spLocks noGrp="1"/>
          </p:cNvSpPr>
          <p:nvPr>
            <p:ph type="body" sz="quarter" idx="13"/>
          </p:nvPr>
        </p:nvSpPr>
        <p:spPr>
          <a:xfrm>
            <a:off x="719999" y="1272208"/>
            <a:ext cx="7704000" cy="4785691"/>
          </a:xfrm>
        </p:spPr>
        <p:txBody>
          <a:bodyPr numCol="1" spcCol="0"/>
          <a:lstStyle>
            <a:lvl1pPr>
              <a:lnSpc>
                <a:spcPct val="109000"/>
              </a:lnSpc>
              <a:defRPr sz="2400"/>
            </a:lvl1pPr>
            <a:lvl2pPr marL="288000" indent="-288000">
              <a:lnSpc>
                <a:spcPct val="109000"/>
              </a:lnSpc>
              <a:defRPr sz="2400"/>
            </a:lvl2pPr>
            <a:lvl3pPr marL="576000" indent="-288000">
              <a:lnSpc>
                <a:spcPct val="109000"/>
              </a:lnSpc>
              <a:defRPr sz="2400"/>
            </a:lvl3pPr>
            <a:lvl4pPr marL="576000" indent="-288000">
              <a:lnSpc>
                <a:spcPct val="109000"/>
              </a:lnSpc>
              <a:defRPr sz="2400"/>
            </a:lvl4pPr>
            <a:lvl5pPr marL="576000" indent="-288000">
              <a:lnSpc>
                <a:spcPct val="109000"/>
              </a:lnSpc>
              <a:defRPr sz="24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Tree>
    <p:extLst>
      <p:ext uri="{BB962C8B-B14F-4D97-AF65-F5344CB8AC3E}">
        <p14:creationId xmlns:p14="http://schemas.microsoft.com/office/powerpoint/2010/main" val="24621641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el (32pt) en tekst (20p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sz="3200"/>
            </a:lvl1pPr>
          </a:lstStyle>
          <a:p>
            <a:r>
              <a:rPr lang="nl-NL"/>
              <a:t>Klik om de stijl te bewerken</a:t>
            </a:r>
            <a:endParaRPr lang="en-US"/>
          </a:p>
        </p:txBody>
      </p:sp>
      <p:sp>
        <p:nvSpPr>
          <p:cNvPr id="11" name="Tekstvak 10"/>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
        <p:nvSpPr>
          <p:cNvPr id="7" name="Tijdelijke aanduiding voor inhoud 2"/>
          <p:cNvSpPr>
            <a:spLocks noGrp="1"/>
          </p:cNvSpPr>
          <p:nvPr>
            <p:ph idx="1"/>
          </p:nvPr>
        </p:nvSpPr>
        <p:spPr>
          <a:xfrm>
            <a:off x="719999" y="1309688"/>
            <a:ext cx="7703999" cy="4752000"/>
          </a:xfrm>
        </p:spPr>
        <p:txBody>
          <a:bodyPr/>
          <a:lstStyle>
            <a:lvl5pPr>
              <a:defRPr/>
            </a:lvl5pPr>
            <a:lvl6pPr marL="900000" indent="-180000">
              <a:lnSpc>
                <a:spcPct val="109000"/>
              </a:lnSpc>
              <a:spcBef>
                <a:spcPts val="0"/>
              </a:spcBef>
              <a:buFont typeface="Calibri" panose="020F0502020204030204" pitchFamily="34" charset="0"/>
              <a:buChar char="–"/>
              <a:defRPr sz="1400"/>
            </a:lvl6pPr>
            <a:lvl7pPr marL="1080000" indent="-180000">
              <a:lnSpc>
                <a:spcPct val="109000"/>
              </a:lnSpc>
              <a:spcBef>
                <a:spcPts val="0"/>
              </a:spcBef>
              <a:buFont typeface="Calibri" panose="020F0502020204030204" pitchFamily="34" charset="0"/>
              <a:buChar char="–"/>
              <a:defRPr sz="1400"/>
            </a:lvl7pPr>
            <a:lvl8pPr marL="1260000" indent="-180000">
              <a:lnSpc>
                <a:spcPct val="109000"/>
              </a:lnSpc>
              <a:spcBef>
                <a:spcPts val="0"/>
              </a:spcBef>
              <a:buFont typeface="Calibri" panose="020F0502020204030204" pitchFamily="34" charset="0"/>
              <a:buChar char="–"/>
              <a:defRPr sz="1400"/>
            </a:lvl8pPr>
            <a:lvl9pPr marL="1440000" indent="-180000">
              <a:lnSpc>
                <a:spcPct val="109000"/>
              </a:lnSpc>
              <a:spcBef>
                <a:spcPts val="0"/>
              </a:spcBef>
              <a:buFont typeface="Calibri" panose="020F0502020204030204" pitchFamily="34" charset="0"/>
              <a:buChar char="–"/>
              <a:defRPr sz="14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Tree>
    <p:extLst>
      <p:ext uri="{BB962C8B-B14F-4D97-AF65-F5344CB8AC3E}">
        <p14:creationId xmlns:p14="http://schemas.microsoft.com/office/powerpoint/2010/main" val="193923007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0" name="Tekstvak 9"/>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271672628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el, tekst 1 kolom en afbeeldin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5184000" y="1557338"/>
            <a:ext cx="3240000" cy="3240000"/>
          </a:xfrm>
          <a:prstGeom prst="teardrop">
            <a:avLst/>
          </a:prstGeom>
        </p:spPr>
        <p:txBody>
          <a:bodyPr/>
          <a:lstStyle/>
          <a:p>
            <a:r>
              <a:rPr lang="nl-NL"/>
              <a:t>Klik op het pictogram als u een afbeelding wilt toevoegen</a:t>
            </a:r>
            <a:endParaRPr lang="en-US"/>
          </a:p>
        </p:txBody>
      </p:sp>
      <p:sp>
        <p:nvSpPr>
          <p:cNvPr id="9" name="Titel 1"/>
          <p:cNvSpPr>
            <a:spLocks noGrp="1"/>
          </p:cNvSpPr>
          <p:nvPr>
            <p:ph type="title"/>
          </p:nvPr>
        </p:nvSpPr>
        <p:spPr>
          <a:xfrm>
            <a:off x="720000" y="180000"/>
            <a:ext cx="7704000" cy="900000"/>
          </a:xfrm>
        </p:spPr>
        <p:txBody>
          <a:bodyPr/>
          <a:lstStyle/>
          <a:p>
            <a:r>
              <a:rPr lang="nl-NL"/>
              <a:t>Klik om de stijl te bewerken</a:t>
            </a:r>
            <a:endParaRPr lang="en-US"/>
          </a:p>
        </p:txBody>
      </p:sp>
      <p:sp>
        <p:nvSpPr>
          <p:cNvPr id="10" name="Tekstbox"/>
          <p:cNvSpPr>
            <a:spLocks noGrp="1"/>
          </p:cNvSpPr>
          <p:nvPr>
            <p:ph type="body" sz="quarter" idx="13"/>
          </p:nvPr>
        </p:nvSpPr>
        <p:spPr>
          <a:xfrm>
            <a:off x="719999" y="1310401"/>
            <a:ext cx="4200344" cy="4747500"/>
          </a:xfrm>
        </p:spPr>
        <p:txBody>
          <a:bodyPr numCol="1" spc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2" name="Tekstvak 11"/>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34265401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el, tekst 1 kolom en 2 afbeelding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8" name="Tekstbox"/>
          <p:cNvSpPr>
            <a:spLocks noGrp="1"/>
          </p:cNvSpPr>
          <p:nvPr>
            <p:ph type="body" sz="quarter" idx="13"/>
          </p:nvPr>
        </p:nvSpPr>
        <p:spPr>
          <a:xfrm>
            <a:off x="719999" y="1310401"/>
            <a:ext cx="4200344" cy="4747500"/>
          </a:xfrm>
        </p:spPr>
        <p:txBody>
          <a:bodyPr numCol="1" spc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1" name="Tijdelijke aanduiding voor afbeelding 10"/>
          <p:cNvSpPr>
            <a:spLocks noGrp="1"/>
          </p:cNvSpPr>
          <p:nvPr>
            <p:ph type="pic" sz="quarter" idx="14"/>
          </p:nvPr>
        </p:nvSpPr>
        <p:spPr>
          <a:xfrm>
            <a:off x="6264000" y="1557774"/>
            <a:ext cx="2160000" cy="2159790"/>
          </a:xfrm>
          <a:prstGeom prst="teardrop">
            <a:avLst/>
          </a:prstGeom>
        </p:spPr>
        <p:txBody>
          <a:bodyPr/>
          <a:lstStyle>
            <a:lvl1pPr>
              <a:defRPr sz="1400"/>
            </a:lvl1pPr>
          </a:lstStyle>
          <a:p>
            <a:r>
              <a:rPr lang="nl-NL"/>
              <a:t>Klik op het pictogram als u een afbeelding wilt toevoegen</a:t>
            </a:r>
            <a:endParaRPr lang="en-US"/>
          </a:p>
        </p:txBody>
      </p:sp>
      <p:sp>
        <p:nvSpPr>
          <p:cNvPr id="9" name="Tijdelijke aanduiding voor afbeelding 10"/>
          <p:cNvSpPr>
            <a:spLocks noGrp="1"/>
          </p:cNvSpPr>
          <p:nvPr>
            <p:ph type="pic" sz="quarter" idx="15"/>
          </p:nvPr>
        </p:nvSpPr>
        <p:spPr>
          <a:xfrm>
            <a:off x="6264000" y="3898110"/>
            <a:ext cx="2160000" cy="2159790"/>
          </a:xfrm>
          <a:prstGeom prst="teardrop">
            <a:avLst/>
          </a:prstGeom>
        </p:spPr>
        <p:txBody>
          <a:bodyPr/>
          <a:lstStyle>
            <a:lvl1pPr>
              <a:defRPr sz="1400"/>
            </a:lvl1pPr>
          </a:lstStyle>
          <a:p>
            <a:r>
              <a:rPr lang="nl-NL"/>
              <a:t>Klik op het pictogram als u een afbeelding wilt toevoegen</a:t>
            </a:r>
            <a:endParaRPr lang="en-US"/>
          </a:p>
        </p:txBody>
      </p:sp>
      <p:sp>
        <p:nvSpPr>
          <p:cNvPr id="13" name="Tekstvak 12"/>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37515203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el, tekst 2 kolommen en afbeeld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8" name="Tekstbox"/>
          <p:cNvSpPr>
            <a:spLocks noGrp="1"/>
          </p:cNvSpPr>
          <p:nvPr>
            <p:ph type="body" sz="quarter" idx="13"/>
          </p:nvPr>
        </p:nvSpPr>
        <p:spPr>
          <a:xfrm>
            <a:off x="719999" y="1310401"/>
            <a:ext cx="7704000" cy="4747500"/>
          </a:xfrm>
        </p:spPr>
        <p:txBody>
          <a:bodyPr numCol="2" spcCol="288000"/>
          <a:lstStyle>
            <a:lvl1pPr>
              <a:defRPr/>
            </a:lvl1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1" name="Tijdelijke aanduiding voor afbeelding 10"/>
          <p:cNvSpPr>
            <a:spLocks noGrp="1"/>
          </p:cNvSpPr>
          <p:nvPr>
            <p:ph type="pic" sz="quarter" idx="14"/>
          </p:nvPr>
        </p:nvSpPr>
        <p:spPr>
          <a:xfrm>
            <a:off x="6264000" y="3897900"/>
            <a:ext cx="2159725" cy="2160000"/>
          </a:xfrm>
          <a:prstGeom prst="teardrop">
            <a:avLst/>
          </a:prstGeom>
        </p:spPr>
        <p:txBody>
          <a:bodyPr/>
          <a:lstStyle>
            <a:lvl1pPr>
              <a:defRPr sz="1400"/>
            </a:lvl1pPr>
          </a:lstStyle>
          <a:p>
            <a:r>
              <a:rPr lang="nl-NL"/>
              <a:t>Klik op het pictogram als u een afbeelding wilt toevoegen</a:t>
            </a:r>
            <a:endParaRPr lang="en-US"/>
          </a:p>
        </p:txBody>
      </p:sp>
      <p:sp>
        <p:nvSpPr>
          <p:cNvPr id="12" name="Tekstvak 11"/>
          <p:cNvSpPr txBox="1"/>
          <p:nvPr userDrawn="1"/>
        </p:nvSpPr>
        <p:spPr>
          <a:xfrm>
            <a:off x="720000" y="6217415"/>
            <a:ext cx="1908000" cy="180000"/>
          </a:xfrm>
          <a:prstGeom prst="rect">
            <a:avLst/>
          </a:prstGeom>
          <a:noFill/>
        </p:spPr>
        <p:txBody>
          <a:bodyPr wrap="square" lIns="0" tIns="0" rIns="0" bIns="0" rtlCol="0">
            <a:noAutofit/>
          </a:bodyPr>
          <a:lstStyle/>
          <a:p>
            <a:r>
              <a:rPr lang="nl-NL" sz="1400" spc="60" baseline="0">
                <a:solidFill>
                  <a:schemeClr val="tx2"/>
                </a:solidFill>
              </a:rPr>
              <a:t>Loof training en advies</a:t>
            </a:r>
            <a:endParaRPr lang="en-US" sz="1400" spc="60" baseline="0">
              <a:solidFill>
                <a:schemeClr val="tx2"/>
              </a:solidFill>
            </a:endParaRPr>
          </a:p>
        </p:txBody>
      </p:sp>
    </p:spTree>
    <p:extLst>
      <p:ext uri="{BB962C8B-B14F-4D97-AF65-F5344CB8AC3E}">
        <p14:creationId xmlns:p14="http://schemas.microsoft.com/office/powerpoint/2010/main" val="287021813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9" Type="http://schemas.openxmlformats.org/officeDocument/2006/relationships/slideLayout" Target="../slideLayouts/slideLayout82.xml"/><Relationship Id="rId21" Type="http://schemas.openxmlformats.org/officeDocument/2006/relationships/slideLayout" Target="../slideLayouts/slideLayout64.xml"/><Relationship Id="rId34" Type="http://schemas.openxmlformats.org/officeDocument/2006/relationships/slideLayout" Target="../slideLayouts/slideLayout77.xml"/><Relationship Id="rId42" Type="http://schemas.openxmlformats.org/officeDocument/2006/relationships/slideLayout" Target="../slideLayouts/slideLayout85.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9" Type="http://schemas.openxmlformats.org/officeDocument/2006/relationships/slideLayout" Target="../slideLayouts/slideLayout72.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slideLayout" Target="../slideLayouts/slideLayout75.xml"/><Relationship Id="rId37" Type="http://schemas.openxmlformats.org/officeDocument/2006/relationships/slideLayout" Target="../slideLayouts/slideLayout80.xml"/><Relationship Id="rId40" Type="http://schemas.openxmlformats.org/officeDocument/2006/relationships/slideLayout" Target="../slideLayouts/slideLayout83.xml"/><Relationship Id="rId45" Type="http://schemas.openxmlformats.org/officeDocument/2006/relationships/theme" Target="../theme/theme2.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36" Type="http://schemas.openxmlformats.org/officeDocument/2006/relationships/slideLayout" Target="../slideLayouts/slideLayout79.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31" Type="http://schemas.openxmlformats.org/officeDocument/2006/relationships/slideLayout" Target="../slideLayouts/slideLayout74.xml"/><Relationship Id="rId44" Type="http://schemas.openxmlformats.org/officeDocument/2006/relationships/slideLayout" Target="../slideLayouts/slideLayout87.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35" Type="http://schemas.openxmlformats.org/officeDocument/2006/relationships/slideLayout" Target="../slideLayouts/slideLayout78.xml"/><Relationship Id="rId43" Type="http://schemas.openxmlformats.org/officeDocument/2006/relationships/slideLayout" Target="../slideLayouts/slideLayout86.xml"/><Relationship Id="rId8" Type="http://schemas.openxmlformats.org/officeDocument/2006/relationships/slideLayout" Target="../slideLayouts/slideLayout51.xml"/><Relationship Id="rId3" Type="http://schemas.openxmlformats.org/officeDocument/2006/relationships/slideLayout" Target="../slideLayouts/slideLayout46.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slideLayout" Target="../slideLayouts/slideLayout76.xml"/><Relationship Id="rId38" Type="http://schemas.openxmlformats.org/officeDocument/2006/relationships/slideLayout" Target="../slideLayouts/slideLayout81.xml"/><Relationship Id="rId46" Type="http://schemas.openxmlformats.org/officeDocument/2006/relationships/image" Target="../media/image1.png"/><Relationship Id="rId20" Type="http://schemas.openxmlformats.org/officeDocument/2006/relationships/slideLayout" Target="../slideLayouts/slideLayout63.xml"/><Relationship Id="rId41" Type="http://schemas.openxmlformats.org/officeDocument/2006/relationships/slideLayout" Target="../slideLayouts/slideLayout8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9" Type="http://schemas.openxmlformats.org/officeDocument/2006/relationships/slideLayout" Target="../slideLayouts/slideLayout126.xml"/><Relationship Id="rId21" Type="http://schemas.openxmlformats.org/officeDocument/2006/relationships/slideLayout" Target="../slideLayouts/slideLayout108.xml"/><Relationship Id="rId34" Type="http://schemas.openxmlformats.org/officeDocument/2006/relationships/slideLayout" Target="../slideLayouts/slideLayout121.xml"/><Relationship Id="rId42" Type="http://schemas.openxmlformats.org/officeDocument/2006/relationships/slideLayout" Target="../slideLayouts/slideLayout129.xml"/><Relationship Id="rId7" Type="http://schemas.openxmlformats.org/officeDocument/2006/relationships/slideLayout" Target="../slideLayouts/slideLayout9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9" Type="http://schemas.openxmlformats.org/officeDocument/2006/relationships/slideLayout" Target="../slideLayouts/slideLayout116.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32" Type="http://schemas.openxmlformats.org/officeDocument/2006/relationships/slideLayout" Target="../slideLayouts/slideLayout119.xml"/><Relationship Id="rId37" Type="http://schemas.openxmlformats.org/officeDocument/2006/relationships/slideLayout" Target="../slideLayouts/slideLayout124.xml"/><Relationship Id="rId40" Type="http://schemas.openxmlformats.org/officeDocument/2006/relationships/slideLayout" Target="../slideLayouts/slideLayout127.xml"/><Relationship Id="rId45" Type="http://schemas.openxmlformats.org/officeDocument/2006/relationships/image" Target="../media/image1.png"/><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36" Type="http://schemas.openxmlformats.org/officeDocument/2006/relationships/slideLayout" Target="../slideLayouts/slideLayout123.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31" Type="http://schemas.openxmlformats.org/officeDocument/2006/relationships/slideLayout" Target="../slideLayouts/slideLayout118.xml"/><Relationship Id="rId44" Type="http://schemas.openxmlformats.org/officeDocument/2006/relationships/theme" Target="../theme/theme3.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slideLayout" Target="../slideLayouts/slideLayout117.xml"/><Relationship Id="rId35" Type="http://schemas.openxmlformats.org/officeDocument/2006/relationships/slideLayout" Target="../slideLayouts/slideLayout122.xml"/><Relationship Id="rId43" Type="http://schemas.openxmlformats.org/officeDocument/2006/relationships/slideLayout" Target="../slideLayouts/slideLayout130.xml"/><Relationship Id="rId8" Type="http://schemas.openxmlformats.org/officeDocument/2006/relationships/slideLayout" Target="../slideLayouts/slideLayout95.xml"/><Relationship Id="rId3" Type="http://schemas.openxmlformats.org/officeDocument/2006/relationships/slideLayout" Target="../slideLayouts/slideLayout90.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33" Type="http://schemas.openxmlformats.org/officeDocument/2006/relationships/slideLayout" Target="../slideLayouts/slideLayout120.xml"/><Relationship Id="rId38" Type="http://schemas.openxmlformats.org/officeDocument/2006/relationships/slideLayout" Target="../slideLayouts/slideLayout125.xml"/><Relationship Id="rId20" Type="http://schemas.openxmlformats.org/officeDocument/2006/relationships/slideLayout" Target="../slideLayouts/slideLayout107.xml"/><Relationship Id="rId41" Type="http://schemas.openxmlformats.org/officeDocument/2006/relationships/slideLayout" Target="../slideLayouts/slideLayout1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720000" y="180000"/>
            <a:ext cx="7704000" cy="900000"/>
          </a:xfrm>
          <a:prstGeom prst="rect">
            <a:avLst/>
          </a:prstGeom>
        </p:spPr>
        <p:txBody>
          <a:bodyPr vert="horz" lIns="0" tIns="0" rIns="0" bIns="108000" rtlCol="0" anchor="b" anchorCtr="0">
            <a:noAutofit/>
          </a:bodyPr>
          <a:lstStyle/>
          <a:p>
            <a:r>
              <a:rPr lang="nl-NL"/>
              <a:t>Klik om de stijl te bewerken</a:t>
            </a:r>
            <a:endParaRPr lang="en-US"/>
          </a:p>
        </p:txBody>
      </p:sp>
      <p:sp>
        <p:nvSpPr>
          <p:cNvPr id="3" name="Tijdelijke aanduiding voor tekst 2"/>
          <p:cNvSpPr>
            <a:spLocks noGrp="1"/>
          </p:cNvSpPr>
          <p:nvPr>
            <p:ph type="body" idx="1"/>
          </p:nvPr>
        </p:nvSpPr>
        <p:spPr>
          <a:xfrm>
            <a:off x="719999" y="1309688"/>
            <a:ext cx="7703999" cy="4752000"/>
          </a:xfrm>
          <a:prstGeom prst="rect">
            <a:avLst/>
          </a:prstGeom>
        </p:spPr>
        <p:txBody>
          <a:bodyPr vert="horz" lIns="0" tIns="0" rIns="0" bIns="0" rtlCol="0" anchor="t" anchorCtr="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endParaRPr lang="en-US"/>
          </a:p>
        </p:txBody>
      </p:sp>
      <p:sp>
        <p:nvSpPr>
          <p:cNvPr id="4" name="Tijdelijke aanduiding voor datum 3"/>
          <p:cNvSpPr>
            <a:spLocks noGrp="1"/>
          </p:cNvSpPr>
          <p:nvPr>
            <p:ph type="dt" sz="half" idx="2"/>
          </p:nvPr>
        </p:nvSpPr>
        <p:spPr>
          <a:xfrm>
            <a:off x="720000" y="6444285"/>
            <a:ext cx="1080000" cy="180000"/>
          </a:xfrm>
          <a:prstGeom prst="rect">
            <a:avLst/>
          </a:prstGeom>
        </p:spPr>
        <p:txBody>
          <a:bodyPr vert="horz" lIns="0" tIns="0" rIns="0" bIns="0" rtlCol="0" anchor="t" anchorCtr="0"/>
          <a:lstStyle>
            <a:lvl1pPr algn="l">
              <a:defRPr sz="1000" b="0" i="0">
                <a:solidFill>
                  <a:schemeClr val="accent2"/>
                </a:solidFill>
                <a:latin typeface="+mn-lt"/>
              </a:defRPr>
            </a:lvl1pPr>
          </a:lstStyle>
          <a:p>
            <a:r>
              <a:rPr lang="nl-NL"/>
              <a:t>9 augustus 2016</a:t>
            </a:r>
            <a:endParaRPr lang="en-US"/>
          </a:p>
        </p:txBody>
      </p:sp>
      <p:sp>
        <p:nvSpPr>
          <p:cNvPr id="5" name="Tijdelijke aanduiding voor voettekst 4"/>
          <p:cNvSpPr>
            <a:spLocks noGrp="1"/>
          </p:cNvSpPr>
          <p:nvPr>
            <p:ph type="ftr" sz="quarter" idx="3"/>
          </p:nvPr>
        </p:nvSpPr>
        <p:spPr>
          <a:xfrm>
            <a:off x="1824900" y="6444285"/>
            <a:ext cx="4932655" cy="180000"/>
          </a:xfrm>
          <a:prstGeom prst="rect">
            <a:avLst/>
          </a:prstGeom>
        </p:spPr>
        <p:txBody>
          <a:bodyPr vert="horz" lIns="0" tIns="0" rIns="0" bIns="0" rtlCol="0" anchor="t" anchorCtr="0"/>
          <a:lstStyle>
            <a:lvl1pPr algn="l">
              <a:defRPr sz="1000">
                <a:solidFill>
                  <a:schemeClr val="tx2"/>
                </a:solidFill>
                <a:latin typeface="+mn-lt"/>
              </a:defRPr>
            </a:lvl1pPr>
          </a:lstStyle>
          <a:p>
            <a:r>
              <a:rPr lang="en-US"/>
              <a:t>Handleiding Loof PowerPoint sjabloon versie 1.0</a:t>
            </a:r>
          </a:p>
        </p:txBody>
      </p:sp>
      <p:sp>
        <p:nvSpPr>
          <p:cNvPr id="11" name="Tijdelijke aanduiding voor dianummer 5"/>
          <p:cNvSpPr>
            <a:spLocks noGrp="1"/>
          </p:cNvSpPr>
          <p:nvPr>
            <p:ph type="sldNum" sz="quarter" idx="4"/>
          </p:nvPr>
        </p:nvSpPr>
        <p:spPr>
          <a:xfrm>
            <a:off x="8424000" y="6280032"/>
            <a:ext cx="531600" cy="179917"/>
          </a:xfrm>
          <a:prstGeom prst="rect">
            <a:avLst/>
          </a:prstGeom>
        </p:spPr>
        <p:txBody>
          <a:bodyPr lIns="0" tIns="0" rIns="0" bIns="0"/>
          <a:lstStyle>
            <a:lvl1pPr>
              <a:defRPr sz="1000">
                <a:solidFill>
                  <a:srgbClr val="A9AAAB"/>
                </a:solidFill>
              </a:defRPr>
            </a:lvl1pPr>
          </a:lstStyle>
          <a:p>
            <a:fld id="{FCB6B1F1-6623-4A11-AAD9-423C5BD397F4}" type="slidenum">
              <a:rPr lang="en-US" smtClean="0"/>
              <a:pPr/>
              <a:t>‹nr.›</a:t>
            </a:fld>
            <a:endParaRPr lang="en-US"/>
          </a:p>
        </p:txBody>
      </p:sp>
    </p:spTree>
    <p:extLst>
      <p:ext uri="{BB962C8B-B14F-4D97-AF65-F5344CB8AC3E}">
        <p14:creationId xmlns:p14="http://schemas.microsoft.com/office/powerpoint/2010/main" val="1848685121"/>
      </p:ext>
    </p:extLst>
  </p:cSld>
  <p:clrMap bg1="lt1" tx1="dk1" bg2="lt2" tx2="dk2" accent1="accent1" accent2="accent2" accent3="accent3" accent4="accent4" accent5="accent5" accent6="accent6" hlink="hlink" folHlink="folHlink"/>
  <p:sldLayoutIdLst>
    <p:sldLayoutId id="2147483649" r:id="rId1"/>
    <p:sldLayoutId id="2147483710" r:id="rId2"/>
    <p:sldLayoutId id="2147483680" r:id="rId3"/>
    <p:sldLayoutId id="2147483681" r:id="rId4"/>
    <p:sldLayoutId id="2147483650" r:id="rId5"/>
    <p:sldLayoutId id="2147483684" r:id="rId6"/>
    <p:sldLayoutId id="2147483654" r:id="rId7"/>
    <p:sldLayoutId id="2147483700" r:id="rId8"/>
    <p:sldLayoutId id="2147483655" r:id="rId9"/>
    <p:sldLayoutId id="2147483662" r:id="rId10"/>
    <p:sldLayoutId id="2147483663" r:id="rId11"/>
    <p:sldLayoutId id="2147483661" r:id="rId12"/>
    <p:sldLayoutId id="2147483688" r:id="rId13"/>
    <p:sldLayoutId id="2147483689" r:id="rId14"/>
    <p:sldLayoutId id="2147483696" r:id="rId15"/>
    <p:sldLayoutId id="2147483697" r:id="rId16"/>
    <p:sldLayoutId id="2147483677" r:id="rId17"/>
    <p:sldLayoutId id="2147483711" r:id="rId18"/>
    <p:sldLayoutId id="2147483678" r:id="rId19"/>
    <p:sldLayoutId id="2147483699" r:id="rId20"/>
    <p:sldLayoutId id="2147483687" r:id="rId21"/>
    <p:sldLayoutId id="2147483690" r:id="rId22"/>
    <p:sldLayoutId id="2147483692" r:id="rId23"/>
    <p:sldLayoutId id="2147483691" r:id="rId24"/>
    <p:sldLayoutId id="2147483693" r:id="rId25"/>
    <p:sldLayoutId id="2147483694" r:id="rId26"/>
    <p:sldLayoutId id="2147483695" r:id="rId27"/>
    <p:sldLayoutId id="2147483708" r:id="rId28"/>
    <p:sldLayoutId id="2147483665" r:id="rId29"/>
    <p:sldLayoutId id="2147483664" r:id="rId30"/>
    <p:sldLayoutId id="2147483676" r:id="rId31"/>
    <p:sldLayoutId id="2147483666" r:id="rId32"/>
    <p:sldLayoutId id="2147483675" r:id="rId33"/>
    <p:sldLayoutId id="2147483674" r:id="rId34"/>
    <p:sldLayoutId id="2147483683" r:id="rId35"/>
    <p:sldLayoutId id="2147483673" r:id="rId36"/>
    <p:sldLayoutId id="2147483698" r:id="rId37"/>
    <p:sldLayoutId id="2147483682" r:id="rId38"/>
    <p:sldLayoutId id="2147483667" r:id="rId39"/>
    <p:sldLayoutId id="2147483668" r:id="rId40"/>
    <p:sldLayoutId id="2147483669" r:id="rId41"/>
    <p:sldLayoutId id="2147483672" r:id="rId42"/>
    <p:sldLayoutId id="2147483670" r:id="rId43"/>
  </p:sldLayoutIdLst>
  <p:hf hdr="0"/>
  <p:txStyles>
    <p:titleStyle>
      <a:lvl1pPr algn="l" defTabSz="914400" rtl="0" eaLnBrk="1" latinLnBrk="0" hangingPunct="1">
        <a:lnSpc>
          <a:spcPct val="109000"/>
        </a:lnSpc>
        <a:spcBef>
          <a:spcPct val="0"/>
        </a:spcBef>
        <a:buNone/>
        <a:defRPr sz="3200" b="1" kern="1200">
          <a:solidFill>
            <a:schemeClr val="tx2"/>
          </a:solidFill>
          <a:latin typeface="+mj-lt"/>
          <a:ea typeface="+mj-ea"/>
          <a:cs typeface="+mj-cs"/>
        </a:defRPr>
      </a:lvl1pPr>
    </p:titleStyle>
    <p:bodyStyle>
      <a:lvl1pPr marL="0" indent="0" algn="l" defTabSz="914400" rtl="0" eaLnBrk="1" latinLnBrk="0" hangingPunct="1">
        <a:lnSpc>
          <a:spcPct val="109000"/>
        </a:lnSpc>
        <a:spcBef>
          <a:spcPts val="0"/>
        </a:spcBef>
        <a:buFont typeface="Arial" panose="020B0604020202020204" pitchFamily="34" charset="0"/>
        <a:buNone/>
        <a:defRPr sz="2000" kern="1200">
          <a:solidFill>
            <a:schemeClr val="tx1"/>
          </a:solidFill>
          <a:latin typeface="+mn-lt"/>
          <a:ea typeface="+mn-ea"/>
          <a:cs typeface="+mn-cs"/>
        </a:defRPr>
      </a:lvl1pPr>
      <a:lvl2pPr marL="252000" indent="-252000" algn="l" defTabSz="180000" rtl="0" eaLnBrk="1" latinLnBrk="0" hangingPunct="1">
        <a:lnSpc>
          <a:spcPct val="109000"/>
        </a:lnSpc>
        <a:spcBef>
          <a:spcPts val="0"/>
        </a:spcBef>
        <a:buSzPct val="75000"/>
        <a:buFontTx/>
        <a:buBlip>
          <a:blip r:embed="rId45"/>
        </a:buBlip>
        <a:defRPr sz="2000" kern="1200">
          <a:solidFill>
            <a:schemeClr val="tx1"/>
          </a:solidFill>
          <a:latin typeface="+mn-lt"/>
          <a:ea typeface="+mn-ea"/>
          <a:cs typeface="+mn-cs"/>
        </a:defRPr>
      </a:lvl2pPr>
      <a:lvl3pPr marL="504000" indent="-252000" algn="l" defTabSz="914400" rtl="0" eaLnBrk="1" latinLnBrk="0" hangingPunct="1">
        <a:lnSpc>
          <a:spcPct val="109000"/>
        </a:lnSpc>
        <a:spcBef>
          <a:spcPts val="0"/>
        </a:spcBef>
        <a:buFont typeface="Calibri" panose="020F0502020204030204" pitchFamily="34" charset="0"/>
        <a:buChar char="–"/>
        <a:defRPr sz="2000" kern="1200">
          <a:solidFill>
            <a:schemeClr val="tx1"/>
          </a:solidFill>
          <a:latin typeface="+mn-lt"/>
          <a:ea typeface="+mn-ea"/>
          <a:cs typeface="+mn-cs"/>
        </a:defRPr>
      </a:lvl3pPr>
      <a:lvl4pPr marL="504000" indent="-252000" algn="l" defTabSz="914400" rtl="0" eaLnBrk="1" latinLnBrk="0" hangingPunct="1">
        <a:lnSpc>
          <a:spcPct val="109000"/>
        </a:lnSpc>
        <a:spcBef>
          <a:spcPts val="0"/>
        </a:spcBef>
        <a:buFont typeface="Calibri" panose="020F0502020204030204" pitchFamily="34" charset="0"/>
        <a:buChar char="–"/>
        <a:defRPr sz="2000" kern="1200">
          <a:solidFill>
            <a:schemeClr val="tx1"/>
          </a:solidFill>
          <a:latin typeface="+mn-lt"/>
          <a:ea typeface="+mn-ea"/>
          <a:cs typeface="+mn-cs"/>
        </a:defRPr>
      </a:lvl4pPr>
      <a:lvl5pPr marL="504000" indent="-252000" algn="l" defTabSz="914400" rtl="0" eaLnBrk="1" latinLnBrk="0" hangingPunct="1">
        <a:lnSpc>
          <a:spcPct val="109000"/>
        </a:lnSpc>
        <a:spcBef>
          <a:spcPts val="0"/>
        </a:spcBef>
        <a:buFont typeface="Calibri" panose="020F0502020204030204" pitchFamily="34" charset="0"/>
        <a:buChar char="–"/>
        <a:defRPr sz="2000" kern="1200">
          <a:solidFill>
            <a:schemeClr val="tx1"/>
          </a:solidFill>
          <a:latin typeface="+mn-lt"/>
          <a:ea typeface="+mn-ea"/>
          <a:cs typeface="+mn-cs"/>
        </a:defRPr>
      </a:lvl5pPr>
      <a:lvl6pPr marL="504000" indent="-252000" algn="l" defTabSz="914400" rtl="0" eaLnBrk="1" latinLnBrk="0" hangingPunct="1">
        <a:lnSpc>
          <a:spcPct val="109000"/>
        </a:lnSpc>
        <a:spcBef>
          <a:spcPts val="0"/>
        </a:spcBef>
        <a:buFont typeface="Calibri" panose="020F0502020204030204" pitchFamily="34" charset="0"/>
        <a:buChar char="–"/>
        <a:defRPr sz="2000" kern="1200">
          <a:solidFill>
            <a:schemeClr val="tx1"/>
          </a:solidFill>
          <a:latin typeface="+mn-lt"/>
          <a:ea typeface="+mn-ea"/>
          <a:cs typeface="+mn-cs"/>
        </a:defRPr>
      </a:lvl6pPr>
      <a:lvl7pPr marL="504000" indent="-252000" algn="l" defTabSz="914400" rtl="0" eaLnBrk="1" latinLnBrk="0" hangingPunct="1">
        <a:lnSpc>
          <a:spcPct val="109000"/>
        </a:lnSpc>
        <a:spcBef>
          <a:spcPts val="0"/>
        </a:spcBef>
        <a:buFont typeface="Calibri" panose="020F0502020204030204" pitchFamily="34" charset="0"/>
        <a:buChar char="–"/>
        <a:defRPr sz="2000" kern="1200">
          <a:solidFill>
            <a:schemeClr val="tx1"/>
          </a:solidFill>
          <a:latin typeface="+mn-lt"/>
          <a:ea typeface="+mn-ea"/>
          <a:cs typeface="+mn-cs"/>
        </a:defRPr>
      </a:lvl7pPr>
      <a:lvl8pPr marL="504000" indent="-252000" algn="l" defTabSz="914400" rtl="0" eaLnBrk="1" latinLnBrk="0" hangingPunct="1">
        <a:lnSpc>
          <a:spcPct val="109000"/>
        </a:lnSpc>
        <a:spcBef>
          <a:spcPts val="0"/>
        </a:spcBef>
        <a:buFont typeface="Calibri" panose="020F0502020204030204" pitchFamily="34" charset="0"/>
        <a:buChar char="–"/>
        <a:defRPr sz="2000" kern="1200">
          <a:solidFill>
            <a:schemeClr val="tx1"/>
          </a:solidFill>
          <a:latin typeface="+mn-lt"/>
          <a:ea typeface="+mn-ea"/>
          <a:cs typeface="+mn-cs"/>
        </a:defRPr>
      </a:lvl8pPr>
      <a:lvl9pPr marL="504000" indent="-252000" algn="l" defTabSz="914400" rtl="0" eaLnBrk="1" latinLnBrk="0" hangingPunct="1">
        <a:lnSpc>
          <a:spcPct val="109000"/>
        </a:lnSpc>
        <a:spcBef>
          <a:spcPts val="0"/>
        </a:spcBef>
        <a:buFont typeface="Calibri" panose="020F050202020403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0" userDrawn="1">
          <p15:clr>
            <a:srgbClr val="F26B43"/>
          </p15:clr>
        </p15:guide>
        <p15:guide id="3"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720000" y="180000"/>
            <a:ext cx="7704000" cy="900000"/>
          </a:xfrm>
          <a:prstGeom prst="rect">
            <a:avLst/>
          </a:prstGeom>
        </p:spPr>
        <p:txBody>
          <a:bodyPr vert="horz" lIns="0" tIns="0" rIns="0" bIns="108000" rtlCol="0" anchor="b" anchorCtr="0">
            <a:noAutofit/>
          </a:bodyPr>
          <a:lstStyle/>
          <a:p>
            <a:r>
              <a:rPr lang="nl-NL"/>
              <a:t>Klik om de stijl te bewerken</a:t>
            </a:r>
            <a:endParaRPr lang="en-US"/>
          </a:p>
        </p:txBody>
      </p:sp>
      <p:sp>
        <p:nvSpPr>
          <p:cNvPr id="3" name="Tijdelijke aanduiding voor tekst 2"/>
          <p:cNvSpPr>
            <a:spLocks noGrp="1"/>
          </p:cNvSpPr>
          <p:nvPr>
            <p:ph type="body" idx="1"/>
          </p:nvPr>
        </p:nvSpPr>
        <p:spPr>
          <a:xfrm>
            <a:off x="719999" y="1309688"/>
            <a:ext cx="7703999" cy="4752000"/>
          </a:xfrm>
          <a:prstGeom prst="rect">
            <a:avLst/>
          </a:prstGeom>
        </p:spPr>
        <p:txBody>
          <a:bodyPr vert="horz" lIns="0" tIns="0" rIns="0" bIns="0" rtlCol="0" anchor="t" anchorCtr="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endParaRPr lang="en-US"/>
          </a:p>
        </p:txBody>
      </p:sp>
      <p:sp>
        <p:nvSpPr>
          <p:cNvPr id="4" name="Tijdelijke aanduiding voor datum 3"/>
          <p:cNvSpPr>
            <a:spLocks noGrp="1"/>
          </p:cNvSpPr>
          <p:nvPr>
            <p:ph type="dt" sz="half" idx="2"/>
          </p:nvPr>
        </p:nvSpPr>
        <p:spPr>
          <a:xfrm>
            <a:off x="720000" y="6444285"/>
            <a:ext cx="1080000" cy="180000"/>
          </a:xfrm>
          <a:prstGeom prst="rect">
            <a:avLst/>
          </a:prstGeom>
        </p:spPr>
        <p:txBody>
          <a:bodyPr vert="horz" lIns="0" tIns="0" rIns="0" bIns="0" rtlCol="0" anchor="t" anchorCtr="0"/>
          <a:lstStyle>
            <a:lvl1pPr algn="l">
              <a:defRPr sz="1000" b="0" i="0">
                <a:solidFill>
                  <a:schemeClr val="accent2"/>
                </a:solidFill>
                <a:latin typeface="+mn-lt"/>
              </a:defRPr>
            </a:lvl1pPr>
          </a:lstStyle>
          <a:p>
            <a:endParaRPr lang="en-US"/>
          </a:p>
        </p:txBody>
      </p:sp>
      <p:sp>
        <p:nvSpPr>
          <p:cNvPr id="5" name="Tijdelijke aanduiding voor voettekst 4"/>
          <p:cNvSpPr>
            <a:spLocks noGrp="1"/>
          </p:cNvSpPr>
          <p:nvPr>
            <p:ph type="ftr" sz="quarter" idx="3"/>
          </p:nvPr>
        </p:nvSpPr>
        <p:spPr>
          <a:xfrm>
            <a:off x="1824900" y="6444285"/>
            <a:ext cx="4932655" cy="180000"/>
          </a:xfrm>
          <a:prstGeom prst="rect">
            <a:avLst/>
          </a:prstGeom>
        </p:spPr>
        <p:txBody>
          <a:bodyPr vert="horz" lIns="0" tIns="0" rIns="0" bIns="0" rtlCol="0" anchor="t" anchorCtr="0"/>
          <a:lstStyle>
            <a:lvl1pPr algn="l">
              <a:defRPr sz="1000">
                <a:solidFill>
                  <a:schemeClr val="tx2"/>
                </a:solidFill>
                <a:latin typeface="+mn-lt"/>
              </a:defRPr>
            </a:lvl1pPr>
          </a:lstStyle>
          <a:p>
            <a:endParaRPr lang="en-US"/>
          </a:p>
        </p:txBody>
      </p:sp>
      <p:sp>
        <p:nvSpPr>
          <p:cNvPr id="11" name="Tijdelijke aanduiding voor dianummer 5"/>
          <p:cNvSpPr>
            <a:spLocks noGrp="1"/>
          </p:cNvSpPr>
          <p:nvPr>
            <p:ph type="sldNum" sz="quarter" idx="4"/>
          </p:nvPr>
        </p:nvSpPr>
        <p:spPr>
          <a:xfrm>
            <a:off x="8424000" y="6280032"/>
            <a:ext cx="531600" cy="179917"/>
          </a:xfrm>
          <a:prstGeom prst="rect">
            <a:avLst/>
          </a:prstGeom>
        </p:spPr>
        <p:txBody>
          <a:bodyPr lIns="0" tIns="0" rIns="0" bIns="0"/>
          <a:lstStyle>
            <a:lvl1pPr>
              <a:defRPr sz="1000">
                <a:solidFill>
                  <a:srgbClr val="A9AAAB"/>
                </a:solidFill>
              </a:defRPr>
            </a:lvl1pPr>
          </a:lstStyle>
          <a:p>
            <a:fld id="{FCB6B1F1-6623-4A11-AAD9-423C5BD397F4}" type="slidenum">
              <a:rPr lang="en-US" smtClean="0"/>
              <a:pPr/>
              <a:t>‹nr.›</a:t>
            </a:fld>
            <a:endParaRPr lang="en-US"/>
          </a:p>
        </p:txBody>
      </p:sp>
    </p:spTree>
    <p:extLst>
      <p:ext uri="{BB962C8B-B14F-4D97-AF65-F5344CB8AC3E}">
        <p14:creationId xmlns:p14="http://schemas.microsoft.com/office/powerpoint/2010/main" val="335362028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 id="2147483751" r:id="rId25"/>
    <p:sldLayoutId id="2147483752" r:id="rId26"/>
    <p:sldLayoutId id="2147483753" r:id="rId27"/>
    <p:sldLayoutId id="2147483754" r:id="rId28"/>
    <p:sldLayoutId id="2147483755" r:id="rId29"/>
    <p:sldLayoutId id="2147483756" r:id="rId30"/>
    <p:sldLayoutId id="2147483757" r:id="rId31"/>
    <p:sldLayoutId id="2147483758" r:id="rId32"/>
    <p:sldLayoutId id="2147483759" r:id="rId33"/>
    <p:sldLayoutId id="2147483760" r:id="rId34"/>
    <p:sldLayoutId id="2147483761" r:id="rId35"/>
    <p:sldLayoutId id="2147483762" r:id="rId36"/>
    <p:sldLayoutId id="2147483763" r:id="rId37"/>
    <p:sldLayoutId id="2147483764" r:id="rId38"/>
    <p:sldLayoutId id="2147483765" r:id="rId39"/>
    <p:sldLayoutId id="2147483766" r:id="rId40"/>
    <p:sldLayoutId id="2147483767" r:id="rId41"/>
    <p:sldLayoutId id="2147483768" r:id="rId42"/>
    <p:sldLayoutId id="2147483769" r:id="rId43"/>
    <p:sldLayoutId id="2147483770" r:id="rId44"/>
  </p:sldLayoutIdLst>
  <p:hf sldNum="0" hdr="0" ftr="0" dt="0"/>
  <p:txStyles>
    <p:titleStyle>
      <a:lvl1pPr algn="l" defTabSz="914400" rtl="0" eaLnBrk="1" latinLnBrk="0" hangingPunct="1">
        <a:lnSpc>
          <a:spcPct val="109000"/>
        </a:lnSpc>
        <a:spcBef>
          <a:spcPct val="0"/>
        </a:spcBef>
        <a:buNone/>
        <a:defRPr sz="3200" b="1" kern="1200">
          <a:solidFill>
            <a:schemeClr val="tx2"/>
          </a:solidFill>
          <a:latin typeface="+mj-lt"/>
          <a:ea typeface="+mj-ea"/>
          <a:cs typeface="+mj-cs"/>
        </a:defRPr>
      </a:lvl1pPr>
    </p:titleStyle>
    <p:bodyStyle>
      <a:lvl1pPr marL="0" indent="0" algn="l" defTabSz="914400" rtl="0" eaLnBrk="1" latinLnBrk="0" hangingPunct="1">
        <a:lnSpc>
          <a:spcPct val="109000"/>
        </a:lnSpc>
        <a:spcBef>
          <a:spcPts val="0"/>
        </a:spcBef>
        <a:buFont typeface="Arial" panose="020B0604020202020204" pitchFamily="34" charset="0"/>
        <a:buNone/>
        <a:defRPr sz="2000" kern="1200">
          <a:solidFill>
            <a:schemeClr val="tx1"/>
          </a:solidFill>
          <a:latin typeface="+mn-lt"/>
          <a:ea typeface="+mn-ea"/>
          <a:cs typeface="+mn-cs"/>
        </a:defRPr>
      </a:lvl1pPr>
      <a:lvl2pPr marL="252000" indent="-252000" algn="l" defTabSz="180000" rtl="0" eaLnBrk="1" latinLnBrk="0" hangingPunct="1">
        <a:lnSpc>
          <a:spcPct val="109000"/>
        </a:lnSpc>
        <a:spcBef>
          <a:spcPts val="0"/>
        </a:spcBef>
        <a:buSzPct val="75000"/>
        <a:buFontTx/>
        <a:buBlip>
          <a:blip r:embed="rId46"/>
        </a:buBlip>
        <a:defRPr sz="2000" kern="1200">
          <a:solidFill>
            <a:schemeClr val="tx1"/>
          </a:solidFill>
          <a:latin typeface="+mn-lt"/>
          <a:ea typeface="+mn-ea"/>
          <a:cs typeface="+mn-cs"/>
        </a:defRPr>
      </a:lvl2pPr>
      <a:lvl3pPr marL="504000" indent="-252000" algn="l" defTabSz="914400" rtl="0" eaLnBrk="1" latinLnBrk="0" hangingPunct="1">
        <a:lnSpc>
          <a:spcPct val="109000"/>
        </a:lnSpc>
        <a:spcBef>
          <a:spcPts val="0"/>
        </a:spcBef>
        <a:buFont typeface="Calibri" panose="020F0502020204030204" pitchFamily="34" charset="0"/>
        <a:buChar char="–"/>
        <a:defRPr sz="2000" kern="1200">
          <a:solidFill>
            <a:schemeClr val="tx1"/>
          </a:solidFill>
          <a:latin typeface="+mn-lt"/>
          <a:ea typeface="+mn-ea"/>
          <a:cs typeface="+mn-cs"/>
        </a:defRPr>
      </a:lvl3pPr>
      <a:lvl4pPr marL="504000" indent="-252000" algn="l" defTabSz="914400" rtl="0" eaLnBrk="1" latinLnBrk="0" hangingPunct="1">
        <a:lnSpc>
          <a:spcPct val="109000"/>
        </a:lnSpc>
        <a:spcBef>
          <a:spcPts val="0"/>
        </a:spcBef>
        <a:buFont typeface="Calibri" panose="020F0502020204030204" pitchFamily="34" charset="0"/>
        <a:buChar char="–"/>
        <a:defRPr sz="2000" kern="1200">
          <a:solidFill>
            <a:schemeClr val="tx1"/>
          </a:solidFill>
          <a:latin typeface="+mn-lt"/>
          <a:ea typeface="+mn-ea"/>
          <a:cs typeface="+mn-cs"/>
        </a:defRPr>
      </a:lvl4pPr>
      <a:lvl5pPr marL="504000" indent="-252000" algn="l" defTabSz="914400" rtl="0" eaLnBrk="1" latinLnBrk="0" hangingPunct="1">
        <a:lnSpc>
          <a:spcPct val="109000"/>
        </a:lnSpc>
        <a:spcBef>
          <a:spcPts val="0"/>
        </a:spcBef>
        <a:buFont typeface="Calibri" panose="020F0502020204030204" pitchFamily="34" charset="0"/>
        <a:buChar char="–"/>
        <a:defRPr sz="2000" kern="1200">
          <a:solidFill>
            <a:schemeClr val="tx1"/>
          </a:solidFill>
          <a:latin typeface="+mn-lt"/>
          <a:ea typeface="+mn-ea"/>
          <a:cs typeface="+mn-cs"/>
        </a:defRPr>
      </a:lvl5pPr>
      <a:lvl6pPr marL="504000" indent="-252000" algn="l" defTabSz="914400" rtl="0" eaLnBrk="1" latinLnBrk="0" hangingPunct="1">
        <a:lnSpc>
          <a:spcPct val="109000"/>
        </a:lnSpc>
        <a:spcBef>
          <a:spcPts val="0"/>
        </a:spcBef>
        <a:buFont typeface="Calibri" panose="020F0502020204030204" pitchFamily="34" charset="0"/>
        <a:buChar char="–"/>
        <a:defRPr sz="2000" kern="1200">
          <a:solidFill>
            <a:schemeClr val="tx1"/>
          </a:solidFill>
          <a:latin typeface="+mn-lt"/>
          <a:ea typeface="+mn-ea"/>
          <a:cs typeface="+mn-cs"/>
        </a:defRPr>
      </a:lvl6pPr>
      <a:lvl7pPr marL="504000" indent="-252000" algn="l" defTabSz="914400" rtl="0" eaLnBrk="1" latinLnBrk="0" hangingPunct="1">
        <a:lnSpc>
          <a:spcPct val="109000"/>
        </a:lnSpc>
        <a:spcBef>
          <a:spcPts val="0"/>
        </a:spcBef>
        <a:buFont typeface="Calibri" panose="020F0502020204030204" pitchFamily="34" charset="0"/>
        <a:buChar char="–"/>
        <a:defRPr sz="2000" kern="1200">
          <a:solidFill>
            <a:schemeClr val="tx1"/>
          </a:solidFill>
          <a:latin typeface="+mn-lt"/>
          <a:ea typeface="+mn-ea"/>
          <a:cs typeface="+mn-cs"/>
        </a:defRPr>
      </a:lvl7pPr>
      <a:lvl8pPr marL="504000" indent="-252000" algn="l" defTabSz="914400" rtl="0" eaLnBrk="1" latinLnBrk="0" hangingPunct="1">
        <a:lnSpc>
          <a:spcPct val="109000"/>
        </a:lnSpc>
        <a:spcBef>
          <a:spcPts val="0"/>
        </a:spcBef>
        <a:buFont typeface="Calibri" panose="020F0502020204030204" pitchFamily="34" charset="0"/>
        <a:buChar char="–"/>
        <a:defRPr sz="2000" kern="1200">
          <a:solidFill>
            <a:schemeClr val="tx1"/>
          </a:solidFill>
          <a:latin typeface="+mn-lt"/>
          <a:ea typeface="+mn-ea"/>
          <a:cs typeface="+mn-cs"/>
        </a:defRPr>
      </a:lvl8pPr>
      <a:lvl9pPr marL="504000" indent="-252000" algn="l" defTabSz="914400" rtl="0" eaLnBrk="1" latinLnBrk="0" hangingPunct="1">
        <a:lnSpc>
          <a:spcPct val="109000"/>
        </a:lnSpc>
        <a:spcBef>
          <a:spcPts val="0"/>
        </a:spcBef>
        <a:buFont typeface="Calibri" panose="020F050202020403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0">
          <p15:clr>
            <a:srgbClr val="F26B43"/>
          </p15:clr>
        </p15:guide>
        <p15:guide id="3"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720000" y="180000"/>
            <a:ext cx="7704000" cy="900000"/>
          </a:xfrm>
          <a:prstGeom prst="rect">
            <a:avLst/>
          </a:prstGeom>
        </p:spPr>
        <p:txBody>
          <a:bodyPr vert="horz" lIns="0" tIns="0" rIns="0" bIns="108000" rtlCol="0" anchor="b" anchorCtr="0">
            <a:noAutofit/>
          </a:bodyPr>
          <a:lstStyle/>
          <a:p>
            <a:r>
              <a:rPr lang="nl-NL"/>
              <a:t>Klik om de stijl te bewerken</a:t>
            </a:r>
            <a:endParaRPr lang="en-US"/>
          </a:p>
        </p:txBody>
      </p:sp>
      <p:sp>
        <p:nvSpPr>
          <p:cNvPr id="3" name="Tijdelijke aanduiding voor tekst 2"/>
          <p:cNvSpPr>
            <a:spLocks noGrp="1"/>
          </p:cNvSpPr>
          <p:nvPr>
            <p:ph type="body" idx="1"/>
          </p:nvPr>
        </p:nvSpPr>
        <p:spPr>
          <a:xfrm>
            <a:off x="719999" y="1309688"/>
            <a:ext cx="7703999" cy="4752000"/>
          </a:xfrm>
          <a:prstGeom prst="rect">
            <a:avLst/>
          </a:prstGeom>
        </p:spPr>
        <p:txBody>
          <a:bodyPr vert="horz" lIns="0" tIns="0" rIns="0" bIns="0" rtlCol="0" anchor="t" anchorCtr="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endParaRPr lang="en-US"/>
          </a:p>
        </p:txBody>
      </p:sp>
      <p:sp>
        <p:nvSpPr>
          <p:cNvPr id="4" name="Tijdelijke aanduiding voor datum 3"/>
          <p:cNvSpPr>
            <a:spLocks noGrp="1"/>
          </p:cNvSpPr>
          <p:nvPr>
            <p:ph type="dt" sz="half" idx="2"/>
          </p:nvPr>
        </p:nvSpPr>
        <p:spPr>
          <a:xfrm>
            <a:off x="720000" y="6444285"/>
            <a:ext cx="1080000" cy="180000"/>
          </a:xfrm>
          <a:prstGeom prst="rect">
            <a:avLst/>
          </a:prstGeom>
        </p:spPr>
        <p:txBody>
          <a:bodyPr vert="horz" lIns="0" tIns="0" rIns="0" bIns="0" rtlCol="0" anchor="t" anchorCtr="0"/>
          <a:lstStyle>
            <a:lvl1pPr algn="l">
              <a:defRPr sz="1000" b="0" i="0">
                <a:solidFill>
                  <a:schemeClr val="accent2"/>
                </a:solidFill>
                <a:latin typeface="+mn-lt"/>
              </a:defRPr>
            </a:lvl1pPr>
          </a:lstStyle>
          <a:p>
            <a:r>
              <a:rPr lang="nl-NL"/>
              <a:t>9 augustus 2016</a:t>
            </a:r>
            <a:endParaRPr lang="en-US"/>
          </a:p>
        </p:txBody>
      </p:sp>
      <p:sp>
        <p:nvSpPr>
          <p:cNvPr id="5" name="Tijdelijke aanduiding voor voettekst 4"/>
          <p:cNvSpPr>
            <a:spLocks noGrp="1"/>
          </p:cNvSpPr>
          <p:nvPr>
            <p:ph type="ftr" sz="quarter" idx="3"/>
          </p:nvPr>
        </p:nvSpPr>
        <p:spPr>
          <a:xfrm>
            <a:off x="1824900" y="6444285"/>
            <a:ext cx="4932655" cy="180000"/>
          </a:xfrm>
          <a:prstGeom prst="rect">
            <a:avLst/>
          </a:prstGeom>
        </p:spPr>
        <p:txBody>
          <a:bodyPr vert="horz" lIns="0" tIns="0" rIns="0" bIns="0" rtlCol="0" anchor="t" anchorCtr="0"/>
          <a:lstStyle>
            <a:lvl1pPr algn="l">
              <a:defRPr sz="1000">
                <a:solidFill>
                  <a:schemeClr val="tx2"/>
                </a:solidFill>
                <a:latin typeface="+mn-lt"/>
              </a:defRPr>
            </a:lvl1pPr>
          </a:lstStyle>
          <a:p>
            <a:r>
              <a:rPr lang="en-US"/>
              <a:t>Handleiding Loof PowerPoint sjabloon versie 1.0</a:t>
            </a:r>
          </a:p>
        </p:txBody>
      </p:sp>
      <p:sp>
        <p:nvSpPr>
          <p:cNvPr id="11" name="Tijdelijke aanduiding voor dianummer 5"/>
          <p:cNvSpPr>
            <a:spLocks noGrp="1"/>
          </p:cNvSpPr>
          <p:nvPr>
            <p:ph type="sldNum" sz="quarter" idx="4"/>
          </p:nvPr>
        </p:nvSpPr>
        <p:spPr>
          <a:xfrm>
            <a:off x="8424000" y="6280032"/>
            <a:ext cx="531600" cy="179917"/>
          </a:xfrm>
          <a:prstGeom prst="rect">
            <a:avLst/>
          </a:prstGeom>
        </p:spPr>
        <p:txBody>
          <a:bodyPr lIns="0" tIns="0" rIns="0" bIns="0"/>
          <a:lstStyle>
            <a:lvl1pPr>
              <a:defRPr sz="1000">
                <a:solidFill>
                  <a:srgbClr val="A9AAAB"/>
                </a:solidFill>
              </a:defRPr>
            </a:lvl1pPr>
          </a:lstStyle>
          <a:p>
            <a:fld id="{FCB6B1F1-6623-4A11-AAD9-423C5BD397F4}" type="slidenum">
              <a:rPr lang="en-US" smtClean="0"/>
              <a:pPr/>
              <a:t>‹nr.›</a:t>
            </a:fld>
            <a:endParaRPr lang="en-US"/>
          </a:p>
        </p:txBody>
      </p:sp>
    </p:spTree>
    <p:extLst>
      <p:ext uri="{BB962C8B-B14F-4D97-AF65-F5344CB8AC3E}">
        <p14:creationId xmlns:p14="http://schemas.microsoft.com/office/powerpoint/2010/main" val="3500858823"/>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 id="2147483790" r:id="rId19"/>
    <p:sldLayoutId id="2147483791" r:id="rId20"/>
    <p:sldLayoutId id="2147483792" r:id="rId21"/>
    <p:sldLayoutId id="2147483793" r:id="rId22"/>
    <p:sldLayoutId id="2147483794" r:id="rId23"/>
    <p:sldLayoutId id="2147483795" r:id="rId24"/>
    <p:sldLayoutId id="2147483796" r:id="rId25"/>
    <p:sldLayoutId id="2147483797" r:id="rId26"/>
    <p:sldLayoutId id="2147483798" r:id="rId27"/>
    <p:sldLayoutId id="2147483799" r:id="rId28"/>
    <p:sldLayoutId id="2147483800" r:id="rId29"/>
    <p:sldLayoutId id="2147483801" r:id="rId30"/>
    <p:sldLayoutId id="2147483802" r:id="rId31"/>
    <p:sldLayoutId id="2147483803" r:id="rId32"/>
    <p:sldLayoutId id="2147483804" r:id="rId33"/>
    <p:sldLayoutId id="2147483805" r:id="rId34"/>
    <p:sldLayoutId id="2147483806" r:id="rId35"/>
    <p:sldLayoutId id="2147483807" r:id="rId36"/>
    <p:sldLayoutId id="2147483808" r:id="rId37"/>
    <p:sldLayoutId id="2147483809" r:id="rId38"/>
    <p:sldLayoutId id="2147483810" r:id="rId39"/>
    <p:sldLayoutId id="2147483811" r:id="rId40"/>
    <p:sldLayoutId id="2147483812" r:id="rId41"/>
    <p:sldLayoutId id="2147483813" r:id="rId42"/>
    <p:sldLayoutId id="2147483814" r:id="rId43"/>
  </p:sldLayoutIdLst>
  <p:hf hdr="0"/>
  <p:txStyles>
    <p:titleStyle>
      <a:lvl1pPr algn="l" defTabSz="914400" rtl="0" eaLnBrk="1" latinLnBrk="0" hangingPunct="1">
        <a:lnSpc>
          <a:spcPct val="109000"/>
        </a:lnSpc>
        <a:spcBef>
          <a:spcPct val="0"/>
        </a:spcBef>
        <a:buNone/>
        <a:defRPr sz="3200" b="1" kern="1200">
          <a:solidFill>
            <a:schemeClr val="tx2"/>
          </a:solidFill>
          <a:latin typeface="+mj-lt"/>
          <a:ea typeface="+mj-ea"/>
          <a:cs typeface="+mj-cs"/>
        </a:defRPr>
      </a:lvl1pPr>
    </p:titleStyle>
    <p:bodyStyle>
      <a:lvl1pPr marL="0" indent="0" algn="l" defTabSz="914400" rtl="0" eaLnBrk="1" latinLnBrk="0" hangingPunct="1">
        <a:lnSpc>
          <a:spcPct val="109000"/>
        </a:lnSpc>
        <a:spcBef>
          <a:spcPts val="0"/>
        </a:spcBef>
        <a:buFont typeface="Arial" panose="020B0604020202020204" pitchFamily="34" charset="0"/>
        <a:buNone/>
        <a:defRPr sz="2000" kern="1200">
          <a:solidFill>
            <a:schemeClr val="tx1"/>
          </a:solidFill>
          <a:latin typeface="+mn-lt"/>
          <a:ea typeface="+mn-ea"/>
          <a:cs typeface="+mn-cs"/>
        </a:defRPr>
      </a:lvl1pPr>
      <a:lvl2pPr marL="252000" indent="-252000" algn="l" defTabSz="180000" rtl="0" eaLnBrk="1" latinLnBrk="0" hangingPunct="1">
        <a:lnSpc>
          <a:spcPct val="109000"/>
        </a:lnSpc>
        <a:spcBef>
          <a:spcPts val="0"/>
        </a:spcBef>
        <a:buSzPct val="75000"/>
        <a:buFontTx/>
        <a:buBlip>
          <a:blip r:embed="rId45"/>
        </a:buBlip>
        <a:defRPr sz="2000" kern="1200">
          <a:solidFill>
            <a:schemeClr val="tx1"/>
          </a:solidFill>
          <a:latin typeface="+mn-lt"/>
          <a:ea typeface="+mn-ea"/>
          <a:cs typeface="+mn-cs"/>
        </a:defRPr>
      </a:lvl2pPr>
      <a:lvl3pPr marL="504000" indent="-252000" algn="l" defTabSz="914400" rtl="0" eaLnBrk="1" latinLnBrk="0" hangingPunct="1">
        <a:lnSpc>
          <a:spcPct val="109000"/>
        </a:lnSpc>
        <a:spcBef>
          <a:spcPts val="0"/>
        </a:spcBef>
        <a:buFont typeface="Calibri" panose="020F0502020204030204" pitchFamily="34" charset="0"/>
        <a:buChar char="–"/>
        <a:defRPr sz="2000" kern="1200">
          <a:solidFill>
            <a:schemeClr val="tx1"/>
          </a:solidFill>
          <a:latin typeface="+mn-lt"/>
          <a:ea typeface="+mn-ea"/>
          <a:cs typeface="+mn-cs"/>
        </a:defRPr>
      </a:lvl3pPr>
      <a:lvl4pPr marL="504000" indent="-252000" algn="l" defTabSz="914400" rtl="0" eaLnBrk="1" latinLnBrk="0" hangingPunct="1">
        <a:lnSpc>
          <a:spcPct val="109000"/>
        </a:lnSpc>
        <a:spcBef>
          <a:spcPts val="0"/>
        </a:spcBef>
        <a:buFont typeface="Calibri" panose="020F0502020204030204" pitchFamily="34" charset="0"/>
        <a:buChar char="–"/>
        <a:defRPr sz="2000" kern="1200">
          <a:solidFill>
            <a:schemeClr val="tx1"/>
          </a:solidFill>
          <a:latin typeface="+mn-lt"/>
          <a:ea typeface="+mn-ea"/>
          <a:cs typeface="+mn-cs"/>
        </a:defRPr>
      </a:lvl4pPr>
      <a:lvl5pPr marL="504000" indent="-252000" algn="l" defTabSz="914400" rtl="0" eaLnBrk="1" latinLnBrk="0" hangingPunct="1">
        <a:lnSpc>
          <a:spcPct val="109000"/>
        </a:lnSpc>
        <a:spcBef>
          <a:spcPts val="0"/>
        </a:spcBef>
        <a:buFont typeface="Calibri" panose="020F0502020204030204" pitchFamily="34" charset="0"/>
        <a:buChar char="–"/>
        <a:defRPr sz="2000" kern="1200">
          <a:solidFill>
            <a:schemeClr val="tx1"/>
          </a:solidFill>
          <a:latin typeface="+mn-lt"/>
          <a:ea typeface="+mn-ea"/>
          <a:cs typeface="+mn-cs"/>
        </a:defRPr>
      </a:lvl5pPr>
      <a:lvl6pPr marL="504000" indent="-252000" algn="l" defTabSz="914400" rtl="0" eaLnBrk="1" latinLnBrk="0" hangingPunct="1">
        <a:lnSpc>
          <a:spcPct val="109000"/>
        </a:lnSpc>
        <a:spcBef>
          <a:spcPts val="0"/>
        </a:spcBef>
        <a:buFont typeface="Calibri" panose="020F0502020204030204" pitchFamily="34" charset="0"/>
        <a:buChar char="–"/>
        <a:defRPr sz="2000" kern="1200">
          <a:solidFill>
            <a:schemeClr val="tx1"/>
          </a:solidFill>
          <a:latin typeface="+mn-lt"/>
          <a:ea typeface="+mn-ea"/>
          <a:cs typeface="+mn-cs"/>
        </a:defRPr>
      </a:lvl6pPr>
      <a:lvl7pPr marL="504000" indent="-252000" algn="l" defTabSz="914400" rtl="0" eaLnBrk="1" latinLnBrk="0" hangingPunct="1">
        <a:lnSpc>
          <a:spcPct val="109000"/>
        </a:lnSpc>
        <a:spcBef>
          <a:spcPts val="0"/>
        </a:spcBef>
        <a:buFont typeface="Calibri" panose="020F0502020204030204" pitchFamily="34" charset="0"/>
        <a:buChar char="–"/>
        <a:defRPr sz="2000" kern="1200">
          <a:solidFill>
            <a:schemeClr val="tx1"/>
          </a:solidFill>
          <a:latin typeface="+mn-lt"/>
          <a:ea typeface="+mn-ea"/>
          <a:cs typeface="+mn-cs"/>
        </a:defRPr>
      </a:lvl7pPr>
      <a:lvl8pPr marL="504000" indent="-252000" algn="l" defTabSz="914400" rtl="0" eaLnBrk="1" latinLnBrk="0" hangingPunct="1">
        <a:lnSpc>
          <a:spcPct val="109000"/>
        </a:lnSpc>
        <a:spcBef>
          <a:spcPts val="0"/>
        </a:spcBef>
        <a:buFont typeface="Calibri" panose="020F0502020204030204" pitchFamily="34" charset="0"/>
        <a:buChar char="–"/>
        <a:defRPr sz="2000" kern="1200">
          <a:solidFill>
            <a:schemeClr val="tx1"/>
          </a:solidFill>
          <a:latin typeface="+mn-lt"/>
          <a:ea typeface="+mn-ea"/>
          <a:cs typeface="+mn-cs"/>
        </a:defRPr>
      </a:lvl8pPr>
      <a:lvl9pPr marL="504000" indent="-252000" algn="l" defTabSz="914400" rtl="0" eaLnBrk="1" latinLnBrk="0" hangingPunct="1">
        <a:lnSpc>
          <a:spcPct val="109000"/>
        </a:lnSpc>
        <a:spcBef>
          <a:spcPts val="0"/>
        </a:spcBef>
        <a:buFont typeface="Calibri" panose="020F050202020403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0">
          <p15:clr>
            <a:srgbClr val="F26B43"/>
          </p15:clr>
        </p15:guide>
        <p15:guide id="3" orient="horz" pos="21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9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9.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9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97.xml"/></Relationships>
</file>

<file path=ppt/slides/_rels/slide1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7.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9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4.jpe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www.looftrainingen.nl/" TargetMode="External"/><Relationship Id="rId2" Type="http://schemas.openxmlformats.org/officeDocument/2006/relationships/notesSlide" Target="../notesSlides/notesSlide15.xml"/><Relationship Id="rId1" Type="http://schemas.openxmlformats.org/officeDocument/2006/relationships/slideLayout" Target="../slideLayouts/slideLayout75.xml"/><Relationship Id="rId4" Type="http://schemas.openxmlformats.org/officeDocument/2006/relationships/hyperlink" Target="mailto:bureau@looftrainingen.n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26.jpg"/></Relationships>
</file>

<file path=ppt/slides/_rels/slide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9.xml"/></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97.xml"/></Relationships>
</file>

<file path=ppt/slides/_rels/slide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240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6548CF-44B7-D2A6-1F68-D9586894426E}"/>
              </a:ext>
            </a:extLst>
          </p:cNvPr>
          <p:cNvSpPr>
            <a:spLocks noGrp="1"/>
          </p:cNvSpPr>
          <p:nvPr>
            <p:ph type="title"/>
          </p:nvPr>
        </p:nvSpPr>
        <p:spPr/>
        <p:txBody>
          <a:bodyPr/>
          <a:lstStyle/>
          <a:p>
            <a:r>
              <a:rPr lang="nl-NL" dirty="0"/>
              <a:t>Voorbeeld 3: </a:t>
            </a:r>
            <a:r>
              <a:rPr lang="nl-NL" dirty="0">
                <a:solidFill>
                  <a:schemeClr val="tx1"/>
                </a:solidFill>
              </a:rPr>
              <a:t>beroep op nietigheid</a:t>
            </a:r>
          </a:p>
        </p:txBody>
      </p:sp>
      <p:sp>
        <p:nvSpPr>
          <p:cNvPr id="3" name="Tijdelijke aanduiding voor tekst 2">
            <a:extLst>
              <a:ext uri="{FF2B5EF4-FFF2-40B4-BE49-F238E27FC236}">
                <a16:creationId xmlns:a16="http://schemas.microsoft.com/office/drawing/2014/main" id="{235399B0-6846-3A32-6C6E-CF1079A286DF}"/>
              </a:ext>
            </a:extLst>
          </p:cNvPr>
          <p:cNvSpPr>
            <a:spLocks noGrp="1"/>
          </p:cNvSpPr>
          <p:nvPr>
            <p:ph type="body" sz="quarter" idx="13"/>
          </p:nvPr>
        </p:nvSpPr>
        <p:spPr/>
        <p:txBody>
          <a:bodyPr/>
          <a:lstStyle/>
          <a:p>
            <a:r>
              <a:rPr lang="nl-NL" dirty="0">
                <a:ea typeface="Calibri"/>
                <a:cs typeface="Calibri"/>
              </a:rPr>
              <a:t>De eerste stap omschreven in de wet op ondernemingsraden.</a:t>
            </a:r>
          </a:p>
          <a:p>
            <a:r>
              <a:rPr lang="nl-NL" dirty="0">
                <a:ea typeface="Calibri"/>
                <a:cs typeface="Calibri"/>
              </a:rPr>
              <a:t>Alleen op </a:t>
            </a:r>
            <a:r>
              <a:rPr lang="nl-NL" dirty="0" err="1">
                <a:ea typeface="Calibri"/>
                <a:cs typeface="Calibri"/>
              </a:rPr>
              <a:t>instemmingsplichtige</a:t>
            </a:r>
            <a:r>
              <a:rPr lang="nl-NL" dirty="0">
                <a:ea typeface="Calibri"/>
                <a:cs typeface="Calibri"/>
              </a:rPr>
              <a:t> onderwerpen.</a:t>
            </a:r>
          </a:p>
          <a:p>
            <a:endParaRPr lang="nl-NL" dirty="0">
              <a:ea typeface="Calibri"/>
              <a:cs typeface="Calibri"/>
            </a:endParaRPr>
          </a:p>
          <a:p>
            <a:r>
              <a:rPr lang="nl-NL" i="1" dirty="0">
                <a:ea typeface="Calibri"/>
                <a:cs typeface="Calibri"/>
              </a:rPr>
              <a:t>"Onrechtmatig besluit genomen. Stop met uitvoeren. Ga met ons in gesprek."</a:t>
            </a:r>
          </a:p>
        </p:txBody>
      </p:sp>
      <p:pic>
        <p:nvPicPr>
          <p:cNvPr id="6" name="Tijdelijke aanduiding voor afbeelding 5" descr="Teodor de kat - nee">
            <a:extLst>
              <a:ext uri="{FF2B5EF4-FFF2-40B4-BE49-F238E27FC236}">
                <a16:creationId xmlns:a16="http://schemas.microsoft.com/office/drawing/2014/main" id="{BF5D9E7E-0254-60AE-E728-136ADC051C1A}"/>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4" r="24"/>
          <a:stretch>
            <a:fillRect/>
          </a:stretch>
        </p:blipFill>
        <p:spPr>
          <a:ln>
            <a:solidFill>
              <a:schemeClr val="accent1"/>
            </a:solidFill>
          </a:ln>
        </p:spPr>
      </p:pic>
    </p:spTree>
    <p:extLst>
      <p:ext uri="{BB962C8B-B14F-4D97-AF65-F5344CB8AC3E}">
        <p14:creationId xmlns:p14="http://schemas.microsoft.com/office/powerpoint/2010/main" val="302964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EEE47EA-3316-CF13-CF00-9318712F2E74}"/>
              </a:ext>
            </a:extLst>
          </p:cNvPr>
          <p:cNvSpPr>
            <a:spLocks noGrp="1"/>
          </p:cNvSpPr>
          <p:nvPr>
            <p:ph type="body" sz="quarter" idx="13"/>
          </p:nvPr>
        </p:nvSpPr>
        <p:spPr/>
        <p:txBody>
          <a:bodyPr/>
          <a:lstStyle/>
          <a:p>
            <a:r>
              <a:rPr lang="nl-NL" dirty="0"/>
              <a:t>Casus: </a:t>
            </a:r>
          </a:p>
          <a:p>
            <a:r>
              <a:rPr lang="nl-NL" dirty="0"/>
              <a:t>Een nieuw functiewaarderingssysteem</a:t>
            </a:r>
          </a:p>
        </p:txBody>
      </p:sp>
    </p:spTree>
    <p:extLst>
      <p:ext uri="{BB962C8B-B14F-4D97-AF65-F5344CB8AC3E}">
        <p14:creationId xmlns:p14="http://schemas.microsoft.com/office/powerpoint/2010/main" val="2348563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Machinetandwielen">
            <a:extLst>
              <a:ext uri="{FF2B5EF4-FFF2-40B4-BE49-F238E27FC236}">
                <a16:creationId xmlns:a16="http://schemas.microsoft.com/office/drawing/2014/main" id="{CB43D99E-D9A2-849B-C0C4-1238EC47CE3F}"/>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16691" r="16691"/>
          <a:stretch>
            <a:fillRect/>
          </a:stretch>
        </p:blipFill>
        <p:spPr/>
      </p:pic>
      <p:sp>
        <p:nvSpPr>
          <p:cNvPr id="3" name="Titel 2">
            <a:extLst>
              <a:ext uri="{FF2B5EF4-FFF2-40B4-BE49-F238E27FC236}">
                <a16:creationId xmlns:a16="http://schemas.microsoft.com/office/drawing/2014/main" id="{B9F7C0AB-C458-F664-51BF-5CEEDCB6C11C}"/>
              </a:ext>
            </a:extLst>
          </p:cNvPr>
          <p:cNvSpPr>
            <a:spLocks noGrp="1"/>
          </p:cNvSpPr>
          <p:nvPr>
            <p:ph type="title"/>
          </p:nvPr>
        </p:nvSpPr>
        <p:spPr/>
        <p:txBody>
          <a:bodyPr/>
          <a:lstStyle/>
          <a:p>
            <a:r>
              <a:rPr lang="nl-NL" dirty="0"/>
              <a:t>Voorbeeld 4: </a:t>
            </a:r>
            <a:r>
              <a:rPr lang="nl-NL" dirty="0">
                <a:solidFill>
                  <a:schemeClr val="tx1"/>
                </a:solidFill>
              </a:rPr>
              <a:t>vasthouden aan proces</a:t>
            </a:r>
          </a:p>
        </p:txBody>
      </p:sp>
      <p:sp>
        <p:nvSpPr>
          <p:cNvPr id="4" name="Tijdelijke aanduiding voor tekst 3">
            <a:extLst>
              <a:ext uri="{FF2B5EF4-FFF2-40B4-BE49-F238E27FC236}">
                <a16:creationId xmlns:a16="http://schemas.microsoft.com/office/drawing/2014/main" id="{21ADC3FB-7B35-E707-A9BA-2293EA749C6C}"/>
              </a:ext>
            </a:extLst>
          </p:cNvPr>
          <p:cNvSpPr>
            <a:spLocks noGrp="1"/>
          </p:cNvSpPr>
          <p:nvPr>
            <p:ph type="body" sz="quarter" idx="13"/>
          </p:nvPr>
        </p:nvSpPr>
        <p:spPr/>
        <p:txBody>
          <a:bodyPr/>
          <a:lstStyle/>
          <a:p>
            <a:pPr lvl="1"/>
            <a:r>
              <a:rPr lang="nl-NL" dirty="0"/>
              <a:t>Inzicht in (wettelijke) processen.</a:t>
            </a:r>
          </a:p>
          <a:p>
            <a:pPr lvl="1"/>
            <a:r>
              <a:rPr lang="nl-NL" dirty="0"/>
              <a:t>Regie nemen en houden.</a:t>
            </a:r>
          </a:p>
          <a:p>
            <a:pPr lvl="1"/>
            <a:r>
              <a:rPr lang="nl-NL" dirty="0"/>
              <a:t>Zorg dat je in positie blijft om invloed uit te blijven oefenen.</a:t>
            </a:r>
          </a:p>
        </p:txBody>
      </p:sp>
    </p:spTree>
    <p:extLst>
      <p:ext uri="{BB962C8B-B14F-4D97-AF65-F5344CB8AC3E}">
        <p14:creationId xmlns:p14="http://schemas.microsoft.com/office/powerpoint/2010/main" val="2892241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394A938-6027-29AD-3216-832E2CDC119E}"/>
              </a:ext>
            </a:extLst>
          </p:cNvPr>
          <p:cNvSpPr>
            <a:spLocks noGrp="1"/>
          </p:cNvSpPr>
          <p:nvPr>
            <p:ph type="body" sz="quarter" idx="13"/>
          </p:nvPr>
        </p:nvSpPr>
        <p:spPr/>
        <p:txBody>
          <a:bodyPr/>
          <a:lstStyle/>
          <a:p>
            <a:r>
              <a:rPr lang="nl-NL" dirty="0"/>
              <a:t>Casus:</a:t>
            </a:r>
          </a:p>
          <a:p>
            <a:r>
              <a:rPr lang="nl-NL" dirty="0"/>
              <a:t>Discussie over wel of niet </a:t>
            </a:r>
            <a:r>
              <a:rPr lang="nl-NL" i="1" dirty="0"/>
              <a:t>belangrijke</a:t>
            </a:r>
            <a:r>
              <a:rPr lang="nl-NL" dirty="0"/>
              <a:t> organisatiewijziging</a:t>
            </a:r>
          </a:p>
        </p:txBody>
      </p:sp>
    </p:spTree>
    <p:extLst>
      <p:ext uri="{BB962C8B-B14F-4D97-AF65-F5344CB8AC3E}">
        <p14:creationId xmlns:p14="http://schemas.microsoft.com/office/powerpoint/2010/main" val="3372685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Hand met een voorzittershamer">
            <a:extLst>
              <a:ext uri="{FF2B5EF4-FFF2-40B4-BE49-F238E27FC236}">
                <a16:creationId xmlns:a16="http://schemas.microsoft.com/office/drawing/2014/main" id="{C806A627-9D1C-7F95-6434-0F24BE84F0B4}"/>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16683" r="16683"/>
          <a:stretch>
            <a:fillRect/>
          </a:stretch>
        </p:blipFill>
        <p:spPr/>
      </p:pic>
      <p:sp>
        <p:nvSpPr>
          <p:cNvPr id="3" name="Titel 2">
            <a:extLst>
              <a:ext uri="{FF2B5EF4-FFF2-40B4-BE49-F238E27FC236}">
                <a16:creationId xmlns:a16="http://schemas.microsoft.com/office/drawing/2014/main" id="{DB8ED027-4281-3879-F4BA-67E1C6CFD737}"/>
              </a:ext>
            </a:extLst>
          </p:cNvPr>
          <p:cNvSpPr>
            <a:spLocks noGrp="1"/>
          </p:cNvSpPr>
          <p:nvPr>
            <p:ph type="title"/>
          </p:nvPr>
        </p:nvSpPr>
        <p:spPr/>
        <p:txBody>
          <a:bodyPr/>
          <a:lstStyle/>
          <a:p>
            <a:r>
              <a:rPr lang="nl-NL" dirty="0"/>
              <a:t>Voorbeeld 5: </a:t>
            </a:r>
            <a:r>
              <a:rPr lang="nl-NL" dirty="0">
                <a:solidFill>
                  <a:schemeClr val="tx1"/>
                </a:solidFill>
              </a:rPr>
              <a:t>expertise inschakelen</a:t>
            </a:r>
          </a:p>
        </p:txBody>
      </p:sp>
      <p:sp>
        <p:nvSpPr>
          <p:cNvPr id="4" name="Tijdelijke aanduiding voor tekst 3">
            <a:extLst>
              <a:ext uri="{FF2B5EF4-FFF2-40B4-BE49-F238E27FC236}">
                <a16:creationId xmlns:a16="http://schemas.microsoft.com/office/drawing/2014/main" id="{BE370579-6B27-B700-5B96-D37008E98F3F}"/>
              </a:ext>
            </a:extLst>
          </p:cNvPr>
          <p:cNvSpPr>
            <a:spLocks noGrp="1"/>
          </p:cNvSpPr>
          <p:nvPr>
            <p:ph type="body" sz="quarter" idx="13"/>
          </p:nvPr>
        </p:nvSpPr>
        <p:spPr/>
        <p:txBody>
          <a:bodyPr/>
          <a:lstStyle/>
          <a:p>
            <a:pPr lvl="1"/>
            <a:r>
              <a:rPr lang="nl-NL" dirty="0"/>
              <a:t>Argumenten bestuurder checken en evt. weerleggen.</a:t>
            </a:r>
          </a:p>
          <a:p>
            <a:pPr lvl="1"/>
            <a:r>
              <a:rPr lang="nl-NL" dirty="0"/>
              <a:t>Door een adviseur of door een advocaat??!</a:t>
            </a:r>
          </a:p>
        </p:txBody>
      </p:sp>
    </p:spTree>
    <p:extLst>
      <p:ext uri="{BB962C8B-B14F-4D97-AF65-F5344CB8AC3E}">
        <p14:creationId xmlns:p14="http://schemas.microsoft.com/office/powerpoint/2010/main" val="478435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Lange ladder die oplicht tussen kortere doffe ladders">
            <a:extLst>
              <a:ext uri="{FF2B5EF4-FFF2-40B4-BE49-F238E27FC236}">
                <a16:creationId xmlns:a16="http://schemas.microsoft.com/office/drawing/2014/main" id="{15B3DFE0-C1E7-E253-A9DB-0BF632529FE8}"/>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12518" r="12518"/>
          <a:stretch>
            <a:fillRect/>
          </a:stretch>
        </p:blipFill>
        <p:spPr/>
      </p:pic>
      <p:sp>
        <p:nvSpPr>
          <p:cNvPr id="3" name="Titel 2">
            <a:extLst>
              <a:ext uri="{FF2B5EF4-FFF2-40B4-BE49-F238E27FC236}">
                <a16:creationId xmlns:a16="http://schemas.microsoft.com/office/drawing/2014/main" id="{DB8ED027-4281-3879-F4BA-67E1C6CFD737}"/>
              </a:ext>
            </a:extLst>
          </p:cNvPr>
          <p:cNvSpPr>
            <a:spLocks noGrp="1"/>
          </p:cNvSpPr>
          <p:nvPr>
            <p:ph type="title"/>
          </p:nvPr>
        </p:nvSpPr>
        <p:spPr/>
        <p:txBody>
          <a:bodyPr/>
          <a:lstStyle/>
          <a:p>
            <a:r>
              <a:rPr lang="nl-NL" dirty="0"/>
              <a:t>Voorbeeld 6: </a:t>
            </a:r>
            <a:r>
              <a:rPr lang="nl-NL" dirty="0">
                <a:solidFill>
                  <a:schemeClr val="tx1"/>
                </a:solidFill>
              </a:rPr>
              <a:t>een stapje hoger</a:t>
            </a:r>
            <a:r>
              <a:rPr lang="nl-NL" dirty="0"/>
              <a:t> </a:t>
            </a:r>
            <a:endParaRPr lang="nl-NL" dirty="0">
              <a:solidFill>
                <a:schemeClr val="tx1"/>
              </a:solidFill>
            </a:endParaRPr>
          </a:p>
        </p:txBody>
      </p:sp>
      <p:sp>
        <p:nvSpPr>
          <p:cNvPr id="4" name="Tijdelijke aanduiding voor tekst 3">
            <a:extLst>
              <a:ext uri="{FF2B5EF4-FFF2-40B4-BE49-F238E27FC236}">
                <a16:creationId xmlns:a16="http://schemas.microsoft.com/office/drawing/2014/main" id="{BE370579-6B27-B700-5B96-D37008E98F3F}"/>
              </a:ext>
            </a:extLst>
          </p:cNvPr>
          <p:cNvSpPr>
            <a:spLocks noGrp="1"/>
          </p:cNvSpPr>
          <p:nvPr>
            <p:ph type="body" sz="quarter" idx="13"/>
          </p:nvPr>
        </p:nvSpPr>
        <p:spPr/>
        <p:txBody>
          <a:bodyPr/>
          <a:lstStyle/>
          <a:p>
            <a:r>
              <a:rPr lang="nl-NL" dirty="0"/>
              <a:t>Als je er echt niet uit komt, dan kan je altijd een stap hoger.</a:t>
            </a:r>
          </a:p>
          <a:p>
            <a:endParaRPr lang="nl-NL" dirty="0"/>
          </a:p>
          <a:p>
            <a:r>
              <a:rPr lang="nl-NL" dirty="0"/>
              <a:t>Denk aan:</a:t>
            </a:r>
          </a:p>
          <a:p>
            <a:pPr lvl="1"/>
            <a:r>
              <a:rPr lang="nl-NL" dirty="0"/>
              <a:t>Raad van toezicht / raad van commissarissen</a:t>
            </a:r>
          </a:p>
          <a:p>
            <a:pPr lvl="1"/>
            <a:r>
              <a:rPr lang="nl-NL" dirty="0"/>
              <a:t>Holding of Europese manager</a:t>
            </a:r>
          </a:p>
          <a:p>
            <a:pPr lvl="1"/>
            <a:r>
              <a:rPr lang="nl-NL" dirty="0"/>
              <a:t>Vakbonden</a:t>
            </a:r>
          </a:p>
          <a:p>
            <a:pPr lvl="1"/>
            <a:r>
              <a:rPr lang="nl-NL" dirty="0"/>
              <a:t>Arbeidsinspectie</a:t>
            </a:r>
          </a:p>
          <a:p>
            <a:pPr lvl="1"/>
            <a:r>
              <a:rPr lang="nl-NL" dirty="0"/>
              <a:t>College van de rechten van de mens</a:t>
            </a:r>
          </a:p>
          <a:p>
            <a:pPr marL="342900" indent="-342900">
              <a:buFont typeface="Arial" panose="020B0604020202020204" pitchFamily="34" charset="0"/>
              <a:buChar char="•"/>
            </a:pPr>
            <a:endParaRPr lang="nl-NL" dirty="0"/>
          </a:p>
          <a:p>
            <a:endParaRPr lang="nl-NL" dirty="0"/>
          </a:p>
        </p:txBody>
      </p:sp>
    </p:spTree>
    <p:extLst>
      <p:ext uri="{BB962C8B-B14F-4D97-AF65-F5344CB8AC3E}">
        <p14:creationId xmlns:p14="http://schemas.microsoft.com/office/powerpoint/2010/main" val="747435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Voorzittershamer die rust op een blok">
            <a:extLst>
              <a:ext uri="{FF2B5EF4-FFF2-40B4-BE49-F238E27FC236}">
                <a16:creationId xmlns:a16="http://schemas.microsoft.com/office/drawing/2014/main" id="{FD5E89B4-9795-6C8A-10A9-311CCA1C50E9}"/>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16683" r="16683"/>
          <a:stretch>
            <a:fillRect/>
          </a:stretch>
        </p:blipFill>
        <p:spPr/>
      </p:pic>
      <p:sp>
        <p:nvSpPr>
          <p:cNvPr id="3" name="Titel 2">
            <a:extLst>
              <a:ext uri="{FF2B5EF4-FFF2-40B4-BE49-F238E27FC236}">
                <a16:creationId xmlns:a16="http://schemas.microsoft.com/office/drawing/2014/main" id="{DB8ED027-4281-3879-F4BA-67E1C6CFD737}"/>
              </a:ext>
            </a:extLst>
          </p:cNvPr>
          <p:cNvSpPr>
            <a:spLocks noGrp="1"/>
          </p:cNvSpPr>
          <p:nvPr>
            <p:ph type="title"/>
          </p:nvPr>
        </p:nvSpPr>
        <p:spPr/>
        <p:txBody>
          <a:bodyPr/>
          <a:lstStyle/>
          <a:p>
            <a:r>
              <a:rPr lang="nl-NL" dirty="0"/>
              <a:t>Voorbeeld 7: </a:t>
            </a:r>
            <a:r>
              <a:rPr lang="nl-NL" dirty="0">
                <a:solidFill>
                  <a:schemeClr val="tx1"/>
                </a:solidFill>
              </a:rPr>
              <a:t>als het echt niet lukt</a:t>
            </a:r>
            <a:r>
              <a:rPr lang="nl-NL" dirty="0"/>
              <a:t> </a:t>
            </a:r>
            <a:endParaRPr lang="nl-NL" dirty="0">
              <a:solidFill>
                <a:schemeClr val="tx1"/>
              </a:solidFill>
            </a:endParaRPr>
          </a:p>
        </p:txBody>
      </p:sp>
      <p:sp>
        <p:nvSpPr>
          <p:cNvPr id="4" name="Tijdelijke aanduiding voor tekst 3">
            <a:extLst>
              <a:ext uri="{FF2B5EF4-FFF2-40B4-BE49-F238E27FC236}">
                <a16:creationId xmlns:a16="http://schemas.microsoft.com/office/drawing/2014/main" id="{BE370579-6B27-B700-5B96-D37008E98F3F}"/>
              </a:ext>
            </a:extLst>
          </p:cNvPr>
          <p:cNvSpPr>
            <a:spLocks noGrp="1"/>
          </p:cNvSpPr>
          <p:nvPr>
            <p:ph type="body" sz="quarter" idx="13"/>
          </p:nvPr>
        </p:nvSpPr>
        <p:spPr/>
        <p:txBody>
          <a:bodyPr/>
          <a:lstStyle/>
          <a:p>
            <a:pPr lvl="1"/>
            <a:r>
              <a:rPr lang="nl-NL" dirty="0"/>
              <a:t>Naar de rechter</a:t>
            </a:r>
          </a:p>
          <a:p>
            <a:pPr lvl="1"/>
            <a:r>
              <a:rPr lang="nl-NL" dirty="0"/>
              <a:t>Ondernemingskamer (advies trajecten)</a:t>
            </a:r>
          </a:p>
          <a:p>
            <a:pPr lvl="1"/>
            <a:r>
              <a:rPr lang="nl-NL" dirty="0"/>
              <a:t>Kantonrechter (overig)</a:t>
            </a:r>
          </a:p>
          <a:p>
            <a:pPr lvl="1"/>
            <a:r>
              <a:rPr lang="nl-NL" dirty="0"/>
              <a:t>Drukmiddel om weer in gesprek te komen.</a:t>
            </a:r>
          </a:p>
        </p:txBody>
      </p:sp>
    </p:spTree>
    <p:extLst>
      <p:ext uri="{BB962C8B-B14F-4D97-AF65-F5344CB8AC3E}">
        <p14:creationId xmlns:p14="http://schemas.microsoft.com/office/powerpoint/2010/main" val="18183205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7D1786-DD0E-56B6-7D69-9D6B4B3AA7F2}"/>
              </a:ext>
            </a:extLst>
          </p:cNvPr>
          <p:cNvSpPr>
            <a:spLocks noGrp="1"/>
          </p:cNvSpPr>
          <p:nvPr>
            <p:ph type="title"/>
          </p:nvPr>
        </p:nvSpPr>
        <p:spPr/>
        <p:txBody>
          <a:bodyPr/>
          <a:lstStyle/>
          <a:p>
            <a:r>
              <a:rPr lang="nl-NL" dirty="0"/>
              <a:t>Algemene geschillenregeling (art. 36 WOR)</a:t>
            </a:r>
          </a:p>
        </p:txBody>
      </p:sp>
      <p:sp>
        <p:nvSpPr>
          <p:cNvPr id="3" name="Tijdelijke aanduiding voor tekst 2">
            <a:extLst>
              <a:ext uri="{FF2B5EF4-FFF2-40B4-BE49-F238E27FC236}">
                <a16:creationId xmlns:a16="http://schemas.microsoft.com/office/drawing/2014/main" id="{C2DCD7D6-332A-C124-D1A3-1D161F5BD093}"/>
              </a:ext>
            </a:extLst>
          </p:cNvPr>
          <p:cNvSpPr>
            <a:spLocks noGrp="1"/>
          </p:cNvSpPr>
          <p:nvPr>
            <p:ph type="body" sz="quarter" idx="13"/>
          </p:nvPr>
        </p:nvSpPr>
        <p:spPr/>
        <p:txBody>
          <a:bodyPr/>
          <a:lstStyle/>
          <a:p>
            <a:pPr marL="457200" indent="-457200">
              <a:buFont typeface="+mj-lt"/>
              <a:buAutoNum type="arabicPeriod"/>
            </a:pPr>
            <a:r>
              <a:rPr lang="nl-NL" sz="2400" dirty="0"/>
              <a:t>Conflict belanghebbenden met OR of ondernemer</a:t>
            </a:r>
          </a:p>
          <a:p>
            <a:pPr marL="457200" indent="-457200">
              <a:buFont typeface="+mj-lt"/>
              <a:buAutoNum type="arabicPeriod"/>
            </a:pPr>
            <a:r>
              <a:rPr lang="nl-NL" sz="2400" dirty="0"/>
              <a:t>Conflict tussen OR en ondernemer</a:t>
            </a:r>
          </a:p>
          <a:p>
            <a:pPr lvl="1"/>
            <a:endParaRPr lang="nl-NL" sz="2400" dirty="0"/>
          </a:p>
          <a:p>
            <a:pPr lvl="1"/>
            <a:r>
              <a:rPr lang="nl-NL" sz="2400" dirty="0"/>
              <a:t>‘</a:t>
            </a:r>
            <a:r>
              <a:rPr lang="nl-NL" sz="2400" b="1" i="1" dirty="0"/>
              <a:t>de kantonrechter verzoeken om te bepalen dat de OR/ondernemer gevolg dient te geven aan hetgeen in de WOR is bepaald.’</a:t>
            </a:r>
          </a:p>
          <a:p>
            <a:pPr lvl="1"/>
            <a:endParaRPr lang="nl-NL" sz="2400" dirty="0"/>
          </a:p>
          <a:p>
            <a:pPr lvl="1"/>
            <a:r>
              <a:rPr lang="nl-NL" sz="2400" dirty="0"/>
              <a:t>De rechter kan de OR of de ondernemer verplichten bepaalde handelingen te verrichten of na te laten. </a:t>
            </a:r>
          </a:p>
          <a:p>
            <a:endParaRPr lang="nl-NL" dirty="0"/>
          </a:p>
        </p:txBody>
      </p:sp>
    </p:spTree>
    <p:extLst>
      <p:ext uri="{BB962C8B-B14F-4D97-AF65-F5344CB8AC3E}">
        <p14:creationId xmlns:p14="http://schemas.microsoft.com/office/powerpoint/2010/main" val="252351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7301E9-3803-D2E5-7E72-CFC43B1DB54D}"/>
              </a:ext>
            </a:extLst>
          </p:cNvPr>
          <p:cNvSpPr>
            <a:spLocks noGrp="1"/>
          </p:cNvSpPr>
          <p:nvPr>
            <p:ph type="title"/>
          </p:nvPr>
        </p:nvSpPr>
        <p:spPr/>
        <p:txBody>
          <a:bodyPr/>
          <a:lstStyle/>
          <a:p>
            <a:r>
              <a:rPr lang="nl-NL" dirty="0"/>
              <a:t>Niet nakomen van afspraak: </a:t>
            </a:r>
            <a:r>
              <a:rPr lang="nl-NL" dirty="0">
                <a:solidFill>
                  <a:schemeClr val="tx1"/>
                </a:solidFill>
              </a:rPr>
              <a:t>Eén twee hupsakee!</a:t>
            </a:r>
          </a:p>
        </p:txBody>
      </p:sp>
      <p:grpSp>
        <p:nvGrpSpPr>
          <p:cNvPr id="14" name="Groep 13">
            <a:extLst>
              <a:ext uri="{FF2B5EF4-FFF2-40B4-BE49-F238E27FC236}">
                <a16:creationId xmlns:a16="http://schemas.microsoft.com/office/drawing/2014/main" id="{8B9157BD-35EA-7BA0-7F02-123746C5A3F2}"/>
              </a:ext>
            </a:extLst>
          </p:cNvPr>
          <p:cNvGrpSpPr/>
          <p:nvPr/>
        </p:nvGrpSpPr>
        <p:grpSpPr>
          <a:xfrm>
            <a:off x="658968" y="3155329"/>
            <a:ext cx="2215166" cy="2717434"/>
            <a:chOff x="658968" y="3155329"/>
            <a:chExt cx="2215166" cy="2717434"/>
          </a:xfrm>
        </p:grpSpPr>
        <p:cxnSp>
          <p:nvCxnSpPr>
            <p:cNvPr id="5" name="Rechte verbindingslijn 4">
              <a:extLst>
                <a:ext uri="{FF2B5EF4-FFF2-40B4-BE49-F238E27FC236}">
                  <a16:creationId xmlns:a16="http://schemas.microsoft.com/office/drawing/2014/main" id="{B6A704F6-5E87-1A2D-EB90-6A14591E617A}"/>
                </a:ext>
              </a:extLst>
            </p:cNvPr>
            <p:cNvCxnSpPr/>
            <p:nvPr/>
          </p:nvCxnSpPr>
          <p:spPr>
            <a:xfrm>
              <a:off x="948743" y="5190186"/>
              <a:ext cx="1635617"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8" name="Tekstballon: ovaal 7">
              <a:extLst>
                <a:ext uri="{FF2B5EF4-FFF2-40B4-BE49-F238E27FC236}">
                  <a16:creationId xmlns:a16="http://schemas.microsoft.com/office/drawing/2014/main" id="{FF366306-1A14-BE09-5B87-D95FBFDC774F}"/>
                </a:ext>
              </a:extLst>
            </p:cNvPr>
            <p:cNvSpPr/>
            <p:nvPr/>
          </p:nvSpPr>
          <p:spPr>
            <a:xfrm>
              <a:off x="658968" y="3155329"/>
              <a:ext cx="2215166" cy="1249245"/>
            </a:xfrm>
            <a:prstGeom prst="wedgeEllipseCallou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a:ea typeface="+mn-ea"/>
                  <a:cs typeface="+mn-cs"/>
                </a:rPr>
                <a:t>1. Aanspreken </a:t>
              </a:r>
            </a:p>
          </p:txBody>
        </p:sp>
        <p:sp>
          <p:nvSpPr>
            <p:cNvPr id="10" name="Tekstvak 9">
              <a:extLst>
                <a:ext uri="{FF2B5EF4-FFF2-40B4-BE49-F238E27FC236}">
                  <a16:creationId xmlns:a16="http://schemas.microsoft.com/office/drawing/2014/main" id="{97B07BEB-D22D-558C-FC4C-CB75DEDEBFB9}"/>
                </a:ext>
              </a:extLst>
            </p:cNvPr>
            <p:cNvSpPr txBox="1"/>
            <p:nvPr/>
          </p:nvSpPr>
          <p:spPr>
            <a:xfrm>
              <a:off x="1309351" y="5280338"/>
              <a:ext cx="914400" cy="592425"/>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39A935"/>
                  </a:solidFill>
                  <a:effectLst/>
                  <a:uLnTx/>
                  <a:uFillTx/>
                  <a:latin typeface="Calibri"/>
                  <a:ea typeface="+mn-ea"/>
                  <a:cs typeface="+mn-cs"/>
                </a:rPr>
                <a:t>Eén</a:t>
              </a:r>
            </a:p>
          </p:txBody>
        </p:sp>
      </p:grpSp>
      <p:grpSp>
        <p:nvGrpSpPr>
          <p:cNvPr id="15" name="Groep 14">
            <a:extLst>
              <a:ext uri="{FF2B5EF4-FFF2-40B4-BE49-F238E27FC236}">
                <a16:creationId xmlns:a16="http://schemas.microsoft.com/office/drawing/2014/main" id="{005A160C-DA59-C904-D692-8C4DB16C4929}"/>
              </a:ext>
            </a:extLst>
          </p:cNvPr>
          <p:cNvGrpSpPr/>
          <p:nvPr/>
        </p:nvGrpSpPr>
        <p:grpSpPr>
          <a:xfrm>
            <a:off x="3200399" y="2129309"/>
            <a:ext cx="2215166" cy="2822616"/>
            <a:chOff x="3200399" y="2129309"/>
            <a:chExt cx="2215166" cy="2822616"/>
          </a:xfrm>
        </p:grpSpPr>
        <p:cxnSp>
          <p:nvCxnSpPr>
            <p:cNvPr id="7" name="Rechte verbindingslijn 6">
              <a:extLst>
                <a:ext uri="{FF2B5EF4-FFF2-40B4-BE49-F238E27FC236}">
                  <a16:creationId xmlns:a16="http://schemas.microsoft.com/office/drawing/2014/main" id="{CEE4AC7F-B988-7546-2F28-3F6C1F456C7B}"/>
                </a:ext>
              </a:extLst>
            </p:cNvPr>
            <p:cNvCxnSpPr/>
            <p:nvPr/>
          </p:nvCxnSpPr>
          <p:spPr>
            <a:xfrm>
              <a:off x="3490174" y="4104068"/>
              <a:ext cx="1635617"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 name="Tekstballon: ovaal 8">
              <a:extLst>
                <a:ext uri="{FF2B5EF4-FFF2-40B4-BE49-F238E27FC236}">
                  <a16:creationId xmlns:a16="http://schemas.microsoft.com/office/drawing/2014/main" id="{A73E186C-5127-45F9-7BD2-D48AD4054AA9}"/>
                </a:ext>
              </a:extLst>
            </p:cNvPr>
            <p:cNvSpPr/>
            <p:nvPr/>
          </p:nvSpPr>
          <p:spPr>
            <a:xfrm>
              <a:off x="3200399" y="2129309"/>
              <a:ext cx="2215166" cy="1249245"/>
            </a:xfrm>
            <a:prstGeom prst="wedgeEllipseCallou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a:ea typeface="+mn-ea"/>
                  <a:cs typeface="+mn-cs"/>
                </a:rPr>
                <a:t>2. Consequenties aangeven</a:t>
              </a:r>
            </a:p>
          </p:txBody>
        </p:sp>
        <p:sp>
          <p:nvSpPr>
            <p:cNvPr id="11" name="Tekstvak 10">
              <a:extLst>
                <a:ext uri="{FF2B5EF4-FFF2-40B4-BE49-F238E27FC236}">
                  <a16:creationId xmlns:a16="http://schemas.microsoft.com/office/drawing/2014/main" id="{43D7336B-6E69-6643-8E12-C604CCD26FD3}"/>
                </a:ext>
              </a:extLst>
            </p:cNvPr>
            <p:cNvSpPr txBox="1"/>
            <p:nvPr/>
          </p:nvSpPr>
          <p:spPr>
            <a:xfrm>
              <a:off x="3850783" y="4359500"/>
              <a:ext cx="914400" cy="592425"/>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39A935"/>
                  </a:solidFill>
                  <a:effectLst/>
                  <a:uLnTx/>
                  <a:uFillTx/>
                  <a:latin typeface="Calibri"/>
                  <a:ea typeface="+mn-ea"/>
                  <a:cs typeface="+mn-cs"/>
                </a:rPr>
                <a:t>Twee</a:t>
              </a:r>
            </a:p>
          </p:txBody>
        </p:sp>
      </p:grpSp>
      <p:grpSp>
        <p:nvGrpSpPr>
          <p:cNvPr id="16" name="Groep 15">
            <a:extLst>
              <a:ext uri="{FF2B5EF4-FFF2-40B4-BE49-F238E27FC236}">
                <a16:creationId xmlns:a16="http://schemas.microsoft.com/office/drawing/2014/main" id="{671A574C-0972-EC75-CA81-0BF4F6602E44}"/>
              </a:ext>
            </a:extLst>
          </p:cNvPr>
          <p:cNvGrpSpPr/>
          <p:nvPr/>
        </p:nvGrpSpPr>
        <p:grpSpPr>
          <a:xfrm>
            <a:off x="6057363" y="1251399"/>
            <a:ext cx="2427668" cy="2595092"/>
            <a:chOff x="6057363" y="1251399"/>
            <a:chExt cx="2427668" cy="2595092"/>
          </a:xfrm>
        </p:grpSpPr>
        <p:cxnSp>
          <p:nvCxnSpPr>
            <p:cNvPr id="6" name="Rechte verbindingslijn 5">
              <a:extLst>
                <a:ext uri="{FF2B5EF4-FFF2-40B4-BE49-F238E27FC236}">
                  <a16:creationId xmlns:a16="http://schemas.microsoft.com/office/drawing/2014/main" id="{AFDFAA0D-3443-9BDF-DEF4-4D10801F6B90}"/>
                </a:ext>
              </a:extLst>
            </p:cNvPr>
            <p:cNvCxnSpPr/>
            <p:nvPr/>
          </p:nvCxnSpPr>
          <p:spPr>
            <a:xfrm>
              <a:off x="6205471" y="3011509"/>
              <a:ext cx="1635617"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2" name="Tekstballon: ovaal 11">
              <a:extLst>
                <a:ext uri="{FF2B5EF4-FFF2-40B4-BE49-F238E27FC236}">
                  <a16:creationId xmlns:a16="http://schemas.microsoft.com/office/drawing/2014/main" id="{56DA53EE-5FEB-70B0-1836-02228C1D0F1A}"/>
                </a:ext>
              </a:extLst>
            </p:cNvPr>
            <p:cNvSpPr/>
            <p:nvPr/>
          </p:nvSpPr>
          <p:spPr>
            <a:xfrm>
              <a:off x="6057363" y="1251399"/>
              <a:ext cx="2215166" cy="1249245"/>
            </a:xfrm>
            <a:prstGeom prst="wedgeEllipseCallou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a:ea typeface="+mn-ea"/>
                  <a:cs typeface="+mn-cs"/>
                </a:rPr>
                <a:t>3. Escaleren</a:t>
              </a:r>
            </a:p>
          </p:txBody>
        </p:sp>
        <p:sp>
          <p:nvSpPr>
            <p:cNvPr id="13" name="Tekstvak 12">
              <a:extLst>
                <a:ext uri="{FF2B5EF4-FFF2-40B4-BE49-F238E27FC236}">
                  <a16:creationId xmlns:a16="http://schemas.microsoft.com/office/drawing/2014/main" id="{AAC2E7F7-78E2-D497-66D0-7509FC7F5D96}"/>
                </a:ext>
              </a:extLst>
            </p:cNvPr>
            <p:cNvSpPr txBox="1"/>
            <p:nvPr/>
          </p:nvSpPr>
          <p:spPr>
            <a:xfrm>
              <a:off x="6450168" y="3254066"/>
              <a:ext cx="2034863" cy="592425"/>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39A935"/>
                  </a:solidFill>
                  <a:effectLst/>
                  <a:uLnTx/>
                  <a:uFillTx/>
                  <a:latin typeface="Calibri"/>
                  <a:ea typeface="+mn-ea"/>
                  <a:cs typeface="+mn-cs"/>
                </a:rPr>
                <a:t>Hupsakee</a:t>
              </a:r>
            </a:p>
          </p:txBody>
        </p:sp>
      </p:grpSp>
    </p:spTree>
    <p:extLst>
      <p:ext uri="{BB962C8B-B14F-4D97-AF65-F5344CB8AC3E}">
        <p14:creationId xmlns:p14="http://schemas.microsoft.com/office/powerpoint/2010/main" val="3134328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7FFBBC-105D-D985-9BCD-FC0B02E084CA}"/>
              </a:ext>
            </a:extLst>
          </p:cNvPr>
          <p:cNvSpPr>
            <a:spLocks noGrp="1"/>
          </p:cNvSpPr>
          <p:nvPr>
            <p:ph type="title"/>
          </p:nvPr>
        </p:nvSpPr>
        <p:spPr/>
        <p:txBody>
          <a:bodyPr/>
          <a:lstStyle/>
          <a:p>
            <a:r>
              <a:rPr lang="nl-NL" dirty="0"/>
              <a:t>Escaleren doe je zo</a:t>
            </a:r>
          </a:p>
        </p:txBody>
      </p:sp>
      <p:sp>
        <p:nvSpPr>
          <p:cNvPr id="3" name="Tijdelijke aanduiding voor tekst 2">
            <a:extLst>
              <a:ext uri="{FF2B5EF4-FFF2-40B4-BE49-F238E27FC236}">
                <a16:creationId xmlns:a16="http://schemas.microsoft.com/office/drawing/2014/main" id="{1949BDEB-F505-6284-489E-0E201DA0C74A}"/>
              </a:ext>
            </a:extLst>
          </p:cNvPr>
          <p:cNvSpPr>
            <a:spLocks noGrp="1"/>
          </p:cNvSpPr>
          <p:nvPr>
            <p:ph type="body" sz="quarter" idx="13"/>
          </p:nvPr>
        </p:nvSpPr>
        <p:spPr/>
        <p:txBody>
          <a:bodyPr/>
          <a:lstStyle/>
          <a:p>
            <a:pPr lvl="1"/>
            <a:r>
              <a:rPr lang="nl-NL" sz="2400" dirty="0"/>
              <a:t>Maak gebruik van de kwaliteiten in het team.</a:t>
            </a:r>
          </a:p>
          <a:p>
            <a:pPr lvl="1"/>
            <a:r>
              <a:rPr lang="nl-NL" sz="2400" dirty="0"/>
              <a:t>De OR spreekt met 1 mond.</a:t>
            </a:r>
          </a:p>
          <a:p>
            <a:pPr lvl="1"/>
            <a:r>
              <a:rPr lang="nl-NL" sz="2400" dirty="0"/>
              <a:t>Altijd op de inhoud, niet op de persoon.</a:t>
            </a:r>
          </a:p>
        </p:txBody>
      </p:sp>
      <p:pic>
        <p:nvPicPr>
          <p:cNvPr id="6" name="Tijdelijke aanduiding voor afbeelding 5" descr="Afbeelding met schermopname, cirkel, handschrift&#10;&#10;Automatisch gegenereerde beschrijving">
            <a:extLst>
              <a:ext uri="{FF2B5EF4-FFF2-40B4-BE49-F238E27FC236}">
                <a16:creationId xmlns:a16="http://schemas.microsoft.com/office/drawing/2014/main" id="{3E54EDF9-614D-4151-6AC9-4CFDEEDA685C}"/>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16813" r="16813"/>
          <a:stretch>
            <a:fillRect/>
          </a:stretch>
        </p:blipFill>
        <p:spPr/>
      </p:pic>
    </p:spTree>
    <p:extLst>
      <p:ext uri="{BB962C8B-B14F-4D97-AF65-F5344CB8AC3E}">
        <p14:creationId xmlns:p14="http://schemas.microsoft.com/office/powerpoint/2010/main" val="15433490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80C0E3-36D5-4A4F-B770-2BA0717BC338}"/>
              </a:ext>
            </a:extLst>
          </p:cNvPr>
          <p:cNvSpPr>
            <a:spLocks noGrp="1"/>
          </p:cNvSpPr>
          <p:nvPr>
            <p:ph type="title"/>
          </p:nvPr>
        </p:nvSpPr>
        <p:spPr>
          <a:xfrm>
            <a:off x="720000" y="410401"/>
            <a:ext cx="7704000" cy="895163"/>
          </a:xfrm>
        </p:spPr>
        <p:txBody>
          <a:bodyPr/>
          <a:lstStyle/>
          <a:p>
            <a:r>
              <a:rPr lang="nl-NL" sz="4800"/>
              <a:t>Welkom!</a:t>
            </a:r>
          </a:p>
        </p:txBody>
      </p:sp>
      <p:sp>
        <p:nvSpPr>
          <p:cNvPr id="3" name="Tijdelijke aanduiding voor tekst 2">
            <a:extLst>
              <a:ext uri="{FF2B5EF4-FFF2-40B4-BE49-F238E27FC236}">
                <a16:creationId xmlns:a16="http://schemas.microsoft.com/office/drawing/2014/main" id="{C9D86B06-804D-49B2-A0F7-77309F398C55}"/>
              </a:ext>
            </a:extLst>
          </p:cNvPr>
          <p:cNvSpPr>
            <a:spLocks noGrp="1"/>
          </p:cNvSpPr>
          <p:nvPr>
            <p:ph type="body" sz="quarter" idx="13"/>
          </p:nvPr>
        </p:nvSpPr>
        <p:spPr>
          <a:xfrm>
            <a:off x="720000" y="1697971"/>
            <a:ext cx="4635771" cy="4252293"/>
          </a:xfrm>
        </p:spPr>
        <p:txBody>
          <a:bodyPr/>
          <a:lstStyle/>
          <a:p>
            <a:r>
              <a:rPr lang="nl-NL" sz="3200" b="1" dirty="0"/>
              <a:t>Webinar vandaag verzorgd door</a:t>
            </a:r>
            <a:endParaRPr lang="nl-NL" sz="3200" b="1" dirty="0">
              <a:cs typeface="Calibri"/>
            </a:endParaRPr>
          </a:p>
          <a:p>
            <a:endParaRPr lang="nl-NL" sz="3200" b="1" dirty="0">
              <a:solidFill>
                <a:schemeClr val="tx2"/>
              </a:solidFill>
            </a:endParaRPr>
          </a:p>
          <a:p>
            <a:r>
              <a:rPr lang="nl-NL" sz="3200" b="1" dirty="0">
                <a:solidFill>
                  <a:schemeClr val="tx2"/>
                </a:solidFill>
              </a:rPr>
              <a:t>Erik Riet</a:t>
            </a:r>
            <a:endParaRPr lang="nl-NL" sz="3200" b="1" dirty="0">
              <a:solidFill>
                <a:schemeClr val="tx2"/>
              </a:solidFill>
              <a:cs typeface="Calibri"/>
            </a:endParaRPr>
          </a:p>
          <a:p>
            <a:r>
              <a:rPr lang="nl-NL" sz="3200" b="1" dirty="0">
                <a:solidFill>
                  <a:schemeClr val="tx2"/>
                </a:solidFill>
              </a:rPr>
              <a:t>&amp; </a:t>
            </a:r>
            <a:endParaRPr lang="nl-NL" sz="3200" b="1" dirty="0">
              <a:solidFill>
                <a:schemeClr val="tx2"/>
              </a:solidFill>
              <a:cs typeface="Calibri"/>
            </a:endParaRPr>
          </a:p>
          <a:p>
            <a:r>
              <a:rPr lang="nl-NL" sz="3200" b="1" dirty="0">
                <a:solidFill>
                  <a:schemeClr val="tx2"/>
                </a:solidFill>
              </a:rPr>
              <a:t>Remco Bakker</a:t>
            </a:r>
            <a:endParaRPr lang="nl-NL" sz="3200" b="1" dirty="0">
              <a:solidFill>
                <a:schemeClr val="tx2"/>
              </a:solidFill>
              <a:cs typeface="Calibri"/>
            </a:endParaRPr>
          </a:p>
          <a:p>
            <a:endParaRPr lang="nl-NL" dirty="0"/>
          </a:p>
        </p:txBody>
      </p:sp>
      <p:pic>
        <p:nvPicPr>
          <p:cNvPr id="4" name="Tijdelijke aanduiding voor afbeelding 7">
            <a:extLst>
              <a:ext uri="{FF2B5EF4-FFF2-40B4-BE49-F238E27FC236}">
                <a16:creationId xmlns:a16="http://schemas.microsoft.com/office/drawing/2014/main" id="{683A863C-B0F2-6270-0DA5-D2A9F70702B4}"/>
              </a:ext>
            </a:extLst>
          </p:cNvPr>
          <p:cNvPicPr>
            <a:picLocks noChangeAspect="1"/>
          </p:cNvPicPr>
          <p:nvPr/>
        </p:nvPicPr>
        <p:blipFill rotWithShape="1">
          <a:blip r:embed="rId3">
            <a:extLst>
              <a:ext uri="{28A0092B-C50C-407E-A947-70E740481C1C}">
                <a14:useLocalDpi xmlns:a14="http://schemas.microsoft.com/office/drawing/2010/main" val="0"/>
              </a:ext>
            </a:extLst>
          </a:blip>
          <a:srcRect l="26590" t="8382" r="10556" b="1445"/>
          <a:stretch/>
        </p:blipFill>
        <p:spPr>
          <a:xfrm>
            <a:off x="6123730" y="4032660"/>
            <a:ext cx="2178056" cy="2137978"/>
          </a:xfrm>
          <a:prstGeom prst="teardrop">
            <a:avLst/>
          </a:prstGeom>
          <a:ln>
            <a:solidFill>
              <a:srgbClr val="47AD54"/>
            </a:solidFill>
          </a:ln>
        </p:spPr>
      </p:pic>
      <p:pic>
        <p:nvPicPr>
          <p:cNvPr id="5" name="Tijdelijke aanduiding voor afbeelding 3">
            <a:extLst>
              <a:ext uri="{FF2B5EF4-FFF2-40B4-BE49-F238E27FC236}">
                <a16:creationId xmlns:a16="http://schemas.microsoft.com/office/drawing/2014/main" id="{6C1FC74C-DED7-D398-7032-47C14AC28AF3}"/>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a:xfrm>
            <a:off x="6286022" y="1600123"/>
            <a:ext cx="2137978" cy="2137978"/>
          </a:xfrm>
          <a:prstGeom prst="teardrop">
            <a:avLst/>
          </a:prstGeom>
          <a:ln>
            <a:solidFill>
              <a:schemeClr val="accent1"/>
            </a:solidFill>
          </a:ln>
        </p:spPr>
      </p:pic>
    </p:spTree>
    <p:extLst>
      <p:ext uri="{BB962C8B-B14F-4D97-AF65-F5344CB8AC3E}">
        <p14:creationId xmlns:p14="http://schemas.microsoft.com/office/powerpoint/2010/main" val="31478388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121C0BC5-863D-4F43-4814-F099D0A0E927}"/>
              </a:ext>
            </a:extLst>
          </p:cNvPr>
          <p:cNvSpPr txBox="1">
            <a:spLocks/>
          </p:cNvSpPr>
          <p:nvPr/>
        </p:nvSpPr>
        <p:spPr>
          <a:xfrm>
            <a:off x="720000" y="180000"/>
            <a:ext cx="7704000" cy="900000"/>
          </a:xfrm>
          <a:prstGeom prst="rect">
            <a:avLst/>
          </a:prstGeom>
        </p:spPr>
        <p:txBody>
          <a:bodyPr vert="horz" lIns="0" tIns="0" rIns="0" bIns="108000" rtlCol="0" anchor="b" anchorCtr="0">
            <a:normAutofit/>
          </a:bodyPr>
          <a:lstStyle>
            <a:lvl1pPr algn="l" defTabSz="914400" rtl="0" eaLnBrk="1" latinLnBrk="0" hangingPunct="1">
              <a:lnSpc>
                <a:spcPct val="109000"/>
              </a:lnSpc>
              <a:spcBef>
                <a:spcPct val="0"/>
              </a:spcBef>
              <a:buNone/>
              <a:defRPr sz="3200" b="1" kern="1200">
                <a:solidFill>
                  <a:schemeClr val="tx2"/>
                </a:solidFill>
                <a:latin typeface="+mj-lt"/>
                <a:ea typeface="+mj-ea"/>
                <a:cs typeface="+mj-cs"/>
              </a:defRPr>
            </a:lvl1pPr>
          </a:lstStyle>
          <a:p>
            <a:pPr>
              <a:spcAft>
                <a:spcPts val="600"/>
              </a:spcAft>
            </a:pPr>
            <a:r>
              <a:rPr lang="en-US" dirty="0" err="1"/>
              <a:t>Hulp</a:t>
            </a:r>
            <a:r>
              <a:rPr lang="en-US" dirty="0"/>
              <a:t> </a:t>
            </a:r>
            <a:r>
              <a:rPr lang="en-US" dirty="0" err="1"/>
              <a:t>nodig</a:t>
            </a:r>
            <a:r>
              <a:rPr lang="en-US" dirty="0"/>
              <a:t>? </a:t>
            </a:r>
            <a:r>
              <a:rPr lang="en-US" dirty="0">
                <a:solidFill>
                  <a:schemeClr val="tx1"/>
                </a:solidFill>
              </a:rPr>
              <a:t>We </a:t>
            </a:r>
            <a:r>
              <a:rPr lang="en-US" dirty="0" err="1">
                <a:solidFill>
                  <a:schemeClr val="tx1"/>
                </a:solidFill>
              </a:rPr>
              <a:t>helpen</a:t>
            </a:r>
            <a:r>
              <a:rPr lang="en-US" dirty="0">
                <a:solidFill>
                  <a:schemeClr val="tx1"/>
                </a:solidFill>
              </a:rPr>
              <a:t> je </a:t>
            </a:r>
            <a:r>
              <a:rPr lang="en-US" dirty="0" err="1">
                <a:solidFill>
                  <a:schemeClr val="tx1"/>
                </a:solidFill>
              </a:rPr>
              <a:t>graag</a:t>
            </a:r>
            <a:r>
              <a:rPr lang="en-US" dirty="0">
                <a:solidFill>
                  <a:schemeClr val="tx1"/>
                </a:solidFill>
              </a:rPr>
              <a:t>!</a:t>
            </a:r>
          </a:p>
        </p:txBody>
      </p:sp>
      <p:sp>
        <p:nvSpPr>
          <p:cNvPr id="3" name="Tijdelijke aanduiding voor tekst 2">
            <a:extLst>
              <a:ext uri="{FF2B5EF4-FFF2-40B4-BE49-F238E27FC236}">
                <a16:creationId xmlns:a16="http://schemas.microsoft.com/office/drawing/2014/main" id="{7754C4B3-09E5-A8BA-9AF1-F1C5ECCDBFFC}"/>
              </a:ext>
            </a:extLst>
          </p:cNvPr>
          <p:cNvSpPr>
            <a:spLocks noGrp="1"/>
          </p:cNvSpPr>
          <p:nvPr>
            <p:ph type="body" sz="quarter" idx="13"/>
          </p:nvPr>
        </p:nvSpPr>
        <p:spPr>
          <a:xfrm>
            <a:off x="719999" y="1146748"/>
            <a:ext cx="4200344" cy="4911152"/>
          </a:xfrm>
        </p:spPr>
        <p:txBody>
          <a:bodyPr vert="horz" lIns="0" tIns="0" rIns="0" bIns="0" numCol="1" spcCol="0" rtlCol="0" anchor="t" anchorCtr="0">
            <a:normAutofit/>
          </a:bodyPr>
          <a:lstStyle/>
          <a:p>
            <a:pPr lvl="1">
              <a:spcAft>
                <a:spcPts val="600"/>
              </a:spcAft>
            </a:pPr>
            <a:r>
              <a:rPr lang="nl-NL" sz="2800" dirty="0"/>
              <a:t>Even sparren met een trainer</a:t>
            </a:r>
          </a:p>
          <a:p>
            <a:pPr lvl="1">
              <a:spcAft>
                <a:spcPts val="600"/>
              </a:spcAft>
            </a:pPr>
            <a:r>
              <a:rPr lang="nl-NL" sz="2800" dirty="0"/>
              <a:t>OR maatwerk teamtraining</a:t>
            </a:r>
          </a:p>
          <a:p>
            <a:pPr lvl="1">
              <a:spcAft>
                <a:spcPts val="600"/>
              </a:spcAft>
            </a:pPr>
            <a:r>
              <a:rPr lang="nl-NL" sz="2800" dirty="0"/>
              <a:t>Advies bij complexe processen</a:t>
            </a:r>
          </a:p>
        </p:txBody>
      </p:sp>
      <p:pic>
        <p:nvPicPr>
          <p:cNvPr id="7" name="Tijdelijke aanduiding voor afbeelding 6" descr="Afbeelding met persoon, kleding, Menselijk gezicht, gebouw&#10;&#10;Automatisch gegenereerde beschrijving">
            <a:extLst>
              <a:ext uri="{FF2B5EF4-FFF2-40B4-BE49-F238E27FC236}">
                <a16:creationId xmlns:a16="http://schemas.microsoft.com/office/drawing/2014/main" id="{E433C6AA-6837-C5B1-90E7-08765277C07D}"/>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val="0"/>
              </a:ext>
            </a:extLst>
          </a:blip>
          <a:srcRect l="26437" r="6814" b="1"/>
          <a:stretch/>
        </p:blipFill>
        <p:spPr>
          <a:xfrm>
            <a:off x="5184000" y="1560850"/>
            <a:ext cx="3240000" cy="3240000"/>
          </a:xfrm>
          <a:noFill/>
        </p:spPr>
      </p:pic>
    </p:spTree>
    <p:extLst>
      <p:ext uri="{BB962C8B-B14F-4D97-AF65-F5344CB8AC3E}">
        <p14:creationId xmlns:p14="http://schemas.microsoft.com/office/powerpoint/2010/main" val="41522848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E1B18B45-B4D7-46DA-A728-7C741BAC1050}"/>
              </a:ext>
            </a:extLst>
          </p:cNvPr>
          <p:cNvSpPr txBox="1"/>
          <p:nvPr/>
        </p:nvSpPr>
        <p:spPr>
          <a:xfrm>
            <a:off x="1338943" y="6236309"/>
            <a:ext cx="6466114" cy="522514"/>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a:ln>
                  <a:noFill/>
                </a:ln>
                <a:solidFill>
                  <a:srgbClr val="39A935"/>
                </a:solidFill>
                <a:effectLst/>
                <a:uLnTx/>
                <a:uFillTx/>
                <a:latin typeface="Calibri"/>
                <a:ea typeface="+mn-ea"/>
                <a:cs typeface="+mn-cs"/>
                <a:hlinkClick r:id="rId3"/>
              </a:rPr>
              <a:t>www.looftrainingen.nl</a:t>
            </a:r>
            <a:r>
              <a:rPr kumimoji="0" lang="nl-NL" sz="1800" b="1" i="0" u="none" strike="noStrike" kern="1200" cap="none" spc="0" normalizeH="0" baseline="0" noProof="0">
                <a:ln>
                  <a:noFill/>
                </a:ln>
                <a:solidFill>
                  <a:srgbClr val="39A935"/>
                </a:solidFill>
                <a:effectLst/>
                <a:uLnTx/>
                <a:uFillTx/>
                <a:latin typeface="Calibri"/>
                <a:ea typeface="+mn-ea"/>
                <a:cs typeface="+mn-cs"/>
              </a:rPr>
              <a:t>  | </a:t>
            </a:r>
            <a:r>
              <a:rPr kumimoji="0" lang="nl-NL" sz="1800" b="1" i="0" u="none" strike="noStrike" kern="1200" cap="none" spc="0" normalizeH="0" baseline="0" noProof="0">
                <a:ln>
                  <a:noFill/>
                </a:ln>
                <a:solidFill>
                  <a:srgbClr val="39A935"/>
                </a:solidFill>
                <a:effectLst/>
                <a:uLnTx/>
                <a:uFillTx/>
                <a:latin typeface="Calibri"/>
                <a:ea typeface="+mn-ea"/>
                <a:cs typeface="+mn-cs"/>
                <a:hlinkClick r:id="rId4"/>
              </a:rPr>
              <a:t>bureau@looftrainingen.nl</a:t>
            </a:r>
            <a:r>
              <a:rPr kumimoji="0" lang="nl-NL" sz="1800" b="1" i="0" u="none" strike="noStrike" kern="1200" cap="none" spc="0" normalizeH="0" baseline="0" noProof="0">
                <a:ln>
                  <a:noFill/>
                </a:ln>
                <a:solidFill>
                  <a:srgbClr val="39A935"/>
                </a:solidFill>
                <a:effectLst/>
                <a:uLnTx/>
                <a:uFillTx/>
                <a:latin typeface="Calibri"/>
                <a:ea typeface="+mn-ea"/>
                <a:cs typeface="+mn-cs"/>
              </a:rPr>
              <a:t> | 072 589 1 589</a:t>
            </a:r>
          </a:p>
        </p:txBody>
      </p:sp>
      <p:sp>
        <p:nvSpPr>
          <p:cNvPr id="2" name="Rechthoek 1">
            <a:extLst>
              <a:ext uri="{FF2B5EF4-FFF2-40B4-BE49-F238E27FC236}">
                <a16:creationId xmlns:a16="http://schemas.microsoft.com/office/drawing/2014/main" id="{9011EDA9-3F72-9E5B-480D-C3ADC354BFAF}"/>
              </a:ext>
            </a:extLst>
          </p:cNvPr>
          <p:cNvSpPr/>
          <p:nvPr/>
        </p:nvSpPr>
        <p:spPr>
          <a:xfrm>
            <a:off x="3796496" y="5903089"/>
            <a:ext cx="1632031" cy="3472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tel 1">
            <a:extLst>
              <a:ext uri="{FF2B5EF4-FFF2-40B4-BE49-F238E27FC236}">
                <a16:creationId xmlns:a16="http://schemas.microsoft.com/office/drawing/2014/main" id="{1B5347D3-4BBD-0EE3-BAF4-A2C01BAA8088}"/>
              </a:ext>
            </a:extLst>
          </p:cNvPr>
          <p:cNvSpPr txBox="1">
            <a:spLocks/>
          </p:cNvSpPr>
          <p:nvPr/>
        </p:nvSpPr>
        <p:spPr>
          <a:xfrm>
            <a:off x="720000" y="99177"/>
            <a:ext cx="7704000" cy="674656"/>
          </a:xfrm>
          <a:prstGeom prst="rect">
            <a:avLst/>
          </a:prstGeom>
        </p:spPr>
        <p:txBody>
          <a:bodyPr/>
          <a:lstStyle>
            <a:lvl1pPr algn="l" defTabSz="914400" rtl="0" eaLnBrk="1" latinLnBrk="0" hangingPunct="1">
              <a:lnSpc>
                <a:spcPct val="109000"/>
              </a:lnSpc>
              <a:spcBef>
                <a:spcPct val="0"/>
              </a:spcBef>
              <a:buNone/>
              <a:defRPr sz="3200" b="1" kern="1200">
                <a:solidFill>
                  <a:schemeClr val="tx2"/>
                </a:solidFill>
                <a:latin typeface="+mj-lt"/>
                <a:ea typeface="+mj-ea"/>
                <a:cs typeface="+mj-cs"/>
              </a:defRPr>
            </a:lvl1pPr>
          </a:lstStyle>
          <a:p>
            <a:pPr algn="ctr"/>
            <a:r>
              <a:rPr lang="nl-NL" sz="3600">
                <a:solidFill>
                  <a:srgbClr val="39A935"/>
                </a:solidFill>
              </a:rPr>
              <a:t>Bedankt voor het kijken!</a:t>
            </a:r>
          </a:p>
        </p:txBody>
      </p:sp>
    </p:spTree>
    <p:extLst>
      <p:ext uri="{BB962C8B-B14F-4D97-AF65-F5344CB8AC3E}">
        <p14:creationId xmlns:p14="http://schemas.microsoft.com/office/powerpoint/2010/main" val="335963457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243" y="0"/>
            <a:ext cx="10751405" cy="7169426"/>
          </a:xfrm>
          <a:prstGeom prst="rect">
            <a:avLst/>
          </a:prstGeom>
        </p:spPr>
      </p:pic>
      <p:sp>
        <p:nvSpPr>
          <p:cNvPr id="4" name="Tekstvak 3">
            <a:extLst>
              <a:ext uri="{FF2B5EF4-FFF2-40B4-BE49-F238E27FC236}">
                <a16:creationId xmlns:a16="http://schemas.microsoft.com/office/drawing/2014/main" id="{5A17C3F0-0675-2A64-C6FD-B1E1BDB36B49}"/>
              </a:ext>
            </a:extLst>
          </p:cNvPr>
          <p:cNvSpPr txBox="1"/>
          <p:nvPr/>
        </p:nvSpPr>
        <p:spPr>
          <a:xfrm rot="300000">
            <a:off x="2686891" y="2661383"/>
            <a:ext cx="4045138" cy="184665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85750" indent="-285750" algn="l">
              <a:buBlip>
                <a:blip r:embed="rId4"/>
              </a:buBlip>
            </a:pPr>
            <a:r>
              <a:rPr lang="nl-NL" sz="2400" b="1" dirty="0">
                <a:solidFill>
                  <a:schemeClr val="tx2"/>
                </a:solidFill>
              </a:rPr>
              <a:t>7 haalbare interventies</a:t>
            </a:r>
          </a:p>
          <a:p>
            <a:pPr algn="l"/>
            <a:endParaRPr lang="nl-NL" sz="2400" b="1" dirty="0">
              <a:solidFill>
                <a:schemeClr val="tx2"/>
              </a:solidFill>
            </a:endParaRPr>
          </a:p>
          <a:p>
            <a:pPr marL="285750" indent="-285750" algn="l">
              <a:buBlip>
                <a:blip r:embed="rId4"/>
              </a:buBlip>
            </a:pPr>
            <a:r>
              <a:rPr lang="nl-NL" sz="2400" b="1" dirty="0">
                <a:solidFill>
                  <a:schemeClr val="tx2"/>
                </a:solidFill>
              </a:rPr>
              <a:t>Oplopend in escalatie</a:t>
            </a:r>
          </a:p>
          <a:p>
            <a:pPr algn="l"/>
            <a:endParaRPr lang="nl-NL" sz="2400" b="1" dirty="0">
              <a:solidFill>
                <a:schemeClr val="tx2"/>
              </a:solidFill>
            </a:endParaRPr>
          </a:p>
          <a:p>
            <a:pPr marL="285750" indent="-285750" algn="l">
              <a:buBlip>
                <a:blip r:embed="rId4"/>
              </a:buBlip>
            </a:pPr>
            <a:r>
              <a:rPr lang="nl-NL" sz="2400" b="1" dirty="0">
                <a:solidFill>
                  <a:schemeClr val="tx2"/>
                </a:solidFill>
              </a:rPr>
              <a:t>Praktische voorbeelden</a:t>
            </a:r>
          </a:p>
        </p:txBody>
      </p:sp>
    </p:spTree>
    <p:extLst>
      <p:ext uri="{BB962C8B-B14F-4D97-AF65-F5344CB8AC3E}">
        <p14:creationId xmlns:p14="http://schemas.microsoft.com/office/powerpoint/2010/main" val="1559732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ACA77B-825F-D263-3FE7-92C871A4C281}"/>
              </a:ext>
            </a:extLst>
          </p:cNvPr>
          <p:cNvSpPr>
            <a:spLocks noGrp="1"/>
          </p:cNvSpPr>
          <p:nvPr>
            <p:ph type="title"/>
          </p:nvPr>
        </p:nvSpPr>
        <p:spPr>
          <a:xfrm>
            <a:off x="720000" y="180000"/>
            <a:ext cx="7704000" cy="900000"/>
          </a:xfrm>
        </p:spPr>
        <p:txBody>
          <a:bodyPr anchor="b">
            <a:normAutofit/>
          </a:bodyPr>
          <a:lstStyle/>
          <a:p>
            <a:r>
              <a:rPr lang="nl-NL" dirty="0"/>
              <a:t>Als de dialoog niet meer werkt</a:t>
            </a:r>
          </a:p>
        </p:txBody>
      </p:sp>
      <p:pic>
        <p:nvPicPr>
          <p:cNvPr id="5" name="Tijdelijke aanduiding voor inhoud 4">
            <a:extLst>
              <a:ext uri="{FF2B5EF4-FFF2-40B4-BE49-F238E27FC236}">
                <a16:creationId xmlns:a16="http://schemas.microsoft.com/office/drawing/2014/main" id="{03A5837B-DC4B-6566-5631-F3B852E5DA56}"/>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7245"/>
          <a:stretch/>
        </p:blipFill>
        <p:spPr>
          <a:xfrm>
            <a:off x="719999" y="1309688"/>
            <a:ext cx="7703999" cy="4752000"/>
          </a:xfrm>
          <a:noFill/>
        </p:spPr>
      </p:pic>
    </p:spTree>
    <p:extLst>
      <p:ext uri="{BB962C8B-B14F-4D97-AF65-F5344CB8AC3E}">
        <p14:creationId xmlns:p14="http://schemas.microsoft.com/office/powerpoint/2010/main" val="1595029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A6902C1-E4A3-5894-5291-1119072878BA}"/>
              </a:ext>
            </a:extLst>
          </p:cNvPr>
          <p:cNvSpPr>
            <a:spLocks noGrp="1"/>
          </p:cNvSpPr>
          <p:nvPr>
            <p:ph type="body" sz="quarter" idx="13"/>
          </p:nvPr>
        </p:nvSpPr>
        <p:spPr/>
        <p:txBody>
          <a:bodyPr/>
          <a:lstStyle/>
          <a:p>
            <a:r>
              <a:rPr lang="nl-NL" dirty="0"/>
              <a:t>Wat doe je nu al om de relatie met je bestuurder goed te houden?</a:t>
            </a:r>
          </a:p>
        </p:txBody>
      </p:sp>
    </p:spTree>
    <p:extLst>
      <p:ext uri="{BB962C8B-B14F-4D97-AF65-F5344CB8AC3E}">
        <p14:creationId xmlns:p14="http://schemas.microsoft.com/office/powerpoint/2010/main" val="533507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De escalatieladder</a:t>
            </a:r>
          </a:p>
        </p:txBody>
      </p:sp>
      <p:pic>
        <p:nvPicPr>
          <p:cNvPr id="4" name="Afbeelding 17"/>
          <p:cNvPicPr>
            <a:picLocks noChangeAspect="1"/>
          </p:cNvPicPr>
          <p:nvPr/>
        </p:nvPicPr>
        <p:blipFill>
          <a:blip r:embed="rId3">
            <a:extLst>
              <a:ext uri="{28A0092B-C50C-407E-A947-70E740481C1C}">
                <a14:useLocalDpi xmlns:a14="http://schemas.microsoft.com/office/drawing/2010/main" val="0"/>
              </a:ext>
            </a:extLst>
          </a:blip>
          <a:srcRect t="4222" b="30209"/>
          <a:stretch>
            <a:fillRect/>
          </a:stretch>
        </p:blipFill>
        <p:spPr bwMode="auto">
          <a:xfrm>
            <a:off x="7092950" y="1557338"/>
            <a:ext cx="211455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16"/>
          <p:cNvPicPr>
            <a:picLocks noChangeAspect="1"/>
          </p:cNvPicPr>
          <p:nvPr/>
        </p:nvPicPr>
        <p:blipFill>
          <a:blip r:embed="rId4">
            <a:extLst>
              <a:ext uri="{28A0092B-C50C-407E-A947-70E740481C1C}">
                <a14:useLocalDpi xmlns:a14="http://schemas.microsoft.com/office/drawing/2010/main" val="0"/>
              </a:ext>
            </a:extLst>
          </a:blip>
          <a:srcRect t="13292" r="11992" b="13046"/>
          <a:stretch>
            <a:fillRect/>
          </a:stretch>
        </p:blipFill>
        <p:spPr bwMode="auto">
          <a:xfrm>
            <a:off x="26776" y="4710494"/>
            <a:ext cx="2051051" cy="114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el 5"/>
          <p:cNvGraphicFramePr>
            <a:graphicFrameLocks noGrp="1"/>
          </p:cNvGraphicFramePr>
          <p:nvPr/>
        </p:nvGraphicFramePr>
        <p:xfrm>
          <a:off x="1842363" y="1556792"/>
          <a:ext cx="5249917" cy="4430110"/>
        </p:xfrm>
        <a:graphic>
          <a:graphicData uri="http://schemas.openxmlformats.org/drawingml/2006/table">
            <a:tbl>
              <a:tblPr/>
              <a:tblGrid>
                <a:gridCol w="1049983">
                  <a:extLst>
                    <a:ext uri="{9D8B030D-6E8A-4147-A177-3AD203B41FA5}">
                      <a16:colId xmlns:a16="http://schemas.microsoft.com/office/drawing/2014/main" val="20000"/>
                    </a:ext>
                  </a:extLst>
                </a:gridCol>
                <a:gridCol w="1049984">
                  <a:extLst>
                    <a:ext uri="{9D8B030D-6E8A-4147-A177-3AD203B41FA5}">
                      <a16:colId xmlns:a16="http://schemas.microsoft.com/office/drawing/2014/main" val="20001"/>
                    </a:ext>
                  </a:extLst>
                </a:gridCol>
                <a:gridCol w="1049983">
                  <a:extLst>
                    <a:ext uri="{9D8B030D-6E8A-4147-A177-3AD203B41FA5}">
                      <a16:colId xmlns:a16="http://schemas.microsoft.com/office/drawing/2014/main" val="20002"/>
                    </a:ext>
                  </a:extLst>
                </a:gridCol>
                <a:gridCol w="1049984">
                  <a:extLst>
                    <a:ext uri="{9D8B030D-6E8A-4147-A177-3AD203B41FA5}">
                      <a16:colId xmlns:a16="http://schemas.microsoft.com/office/drawing/2014/main" val="20003"/>
                    </a:ext>
                  </a:extLst>
                </a:gridCol>
                <a:gridCol w="1049983">
                  <a:extLst>
                    <a:ext uri="{9D8B030D-6E8A-4147-A177-3AD203B41FA5}">
                      <a16:colId xmlns:a16="http://schemas.microsoft.com/office/drawing/2014/main" val="20004"/>
                    </a:ext>
                  </a:extLst>
                </a:gridCol>
              </a:tblGrid>
              <a:tr h="4430110">
                <a:tc>
                  <a:txBody>
                    <a:bodyPr/>
                    <a:lstStyle/>
                    <a:p>
                      <a:pPr algn="ctr"/>
                      <a:r>
                        <a:rPr lang="nl-NL" sz="3600" dirty="0"/>
                        <a:t>samenwerken</a:t>
                      </a:r>
                    </a:p>
                  </a:txBody>
                  <a:tcPr vert="vert" anchor="ct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solidFill>
                      <a:schemeClr val="bg1">
                        <a:lumMod val="95000"/>
                      </a:schemeClr>
                    </a:solidFill>
                  </a:tcPr>
                </a:tc>
                <a:tc>
                  <a:txBody>
                    <a:bodyPr/>
                    <a:lstStyle/>
                    <a:p>
                      <a:pPr algn="ctr"/>
                      <a:r>
                        <a:rPr lang="nl-NL" sz="3600" dirty="0"/>
                        <a:t>vragen </a:t>
                      </a:r>
                      <a:r>
                        <a:rPr lang="nl-NL" sz="3600" baseline="0" dirty="0"/>
                        <a:t> stellen</a:t>
                      </a:r>
                      <a:endParaRPr lang="nl-NL" sz="3600" dirty="0"/>
                    </a:p>
                  </a:txBody>
                  <a:tcPr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nl-NL" sz="3600" dirty="0"/>
                        <a:t>argumenteren</a:t>
                      </a:r>
                    </a:p>
                  </a:txBody>
                  <a:tcPr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nl-NL" sz="3600" dirty="0"/>
                        <a:t>doordrukken</a:t>
                      </a:r>
                    </a:p>
                  </a:txBody>
                  <a:tcPr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a:r>
                        <a:rPr lang="nl-NL" sz="3600" dirty="0"/>
                        <a:t>dwingen, </a:t>
                      </a:r>
                      <a:r>
                        <a:rPr lang="nl-NL" sz="3600" dirty="0" err="1"/>
                        <a:t>als-dan</a:t>
                      </a:r>
                      <a:endParaRPr lang="nl-NL" sz="3600" dirty="0"/>
                    </a:p>
                  </a:txBody>
                  <a:tcPr vert="vert" anchor="ct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0000"/>
                  </a:ext>
                </a:extLst>
              </a:tr>
            </a:tbl>
          </a:graphicData>
        </a:graphic>
      </p:graphicFrame>
      <p:sp>
        <p:nvSpPr>
          <p:cNvPr id="7" name="Tekstvak 6"/>
          <p:cNvSpPr txBox="1">
            <a:spLocks noChangeArrowheads="1"/>
          </p:cNvSpPr>
          <p:nvPr/>
        </p:nvSpPr>
        <p:spPr bwMode="auto">
          <a:xfrm>
            <a:off x="53027" y="3965575"/>
            <a:ext cx="163924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2800">
                <a:solidFill>
                  <a:schemeClr val="tx1"/>
                </a:solidFill>
                <a:latin typeface="DTLCaspariT" pitchFamily="34" charset="0"/>
              </a:defRPr>
            </a:lvl1pPr>
            <a:lvl2pPr marL="742950" indent="-285750" algn="l" eaLnBrk="0" hangingPunct="0">
              <a:buChar char="–"/>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har char="–"/>
              <a:defRPr sz="2000">
                <a:solidFill>
                  <a:schemeClr val="tx1"/>
                </a:solidFill>
                <a:latin typeface="Times New Roman" pitchFamily="18" charset="0"/>
              </a:defRPr>
            </a:lvl4pPr>
            <a:lvl5pPr marL="2057400" indent="-228600" algn="l"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rgbClr val="FF5050"/>
              </a:buClr>
              <a:buSzPct val="130000"/>
              <a:buFontTx/>
              <a:buNone/>
              <a:tabLst/>
              <a:defRPr/>
            </a:pPr>
            <a:r>
              <a:rPr kumimoji="0" lang="nl-NL" altLang="nl-NL" sz="2400" b="0" i="0" u="none" strike="noStrike" kern="1200" cap="none" spc="0" normalizeH="0" baseline="0" noProof="0">
                <a:ln>
                  <a:noFill/>
                </a:ln>
                <a:solidFill>
                  <a:srgbClr val="000000"/>
                </a:solidFill>
                <a:effectLst/>
                <a:uLnTx/>
                <a:uFillTx/>
                <a:latin typeface="DTLCaspariT" pitchFamily="34" charset="0"/>
                <a:ea typeface="+mn-ea"/>
                <a:cs typeface="+mn-cs"/>
              </a:rPr>
              <a:t>weinig weerstand</a:t>
            </a:r>
          </a:p>
        </p:txBody>
      </p:sp>
      <p:sp>
        <p:nvSpPr>
          <p:cNvPr id="8" name="Tekstvak 7"/>
          <p:cNvSpPr txBox="1">
            <a:spLocks noChangeArrowheads="1"/>
          </p:cNvSpPr>
          <p:nvPr/>
        </p:nvSpPr>
        <p:spPr bwMode="auto">
          <a:xfrm>
            <a:off x="7291189" y="2934075"/>
            <a:ext cx="161468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2800">
                <a:solidFill>
                  <a:schemeClr val="tx1"/>
                </a:solidFill>
                <a:latin typeface="DTLCaspariT" pitchFamily="34" charset="0"/>
              </a:defRPr>
            </a:lvl1pPr>
            <a:lvl2pPr marL="742950" indent="-285750" algn="l" eaLnBrk="0" hangingPunct="0">
              <a:buChar char="–"/>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har char="–"/>
              <a:defRPr sz="2000">
                <a:solidFill>
                  <a:schemeClr val="tx1"/>
                </a:solidFill>
                <a:latin typeface="Times New Roman" pitchFamily="18" charset="0"/>
              </a:defRPr>
            </a:lvl4pPr>
            <a:lvl5pPr marL="2057400" indent="-228600" algn="l"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rgbClr val="FF5050"/>
              </a:buClr>
              <a:buSzPct val="130000"/>
              <a:buFontTx/>
              <a:buNone/>
              <a:tabLst/>
              <a:defRPr/>
            </a:pPr>
            <a:r>
              <a:rPr kumimoji="0" lang="nl-NL" altLang="nl-NL" sz="2400" b="0" i="0" u="none" strike="noStrike" kern="1200" cap="none" spc="0" normalizeH="0" baseline="0" noProof="0">
                <a:ln>
                  <a:noFill/>
                </a:ln>
                <a:solidFill>
                  <a:srgbClr val="000000"/>
                </a:solidFill>
                <a:effectLst/>
                <a:uLnTx/>
                <a:uFillTx/>
                <a:latin typeface="DTLCaspariT" pitchFamily="34" charset="0"/>
                <a:ea typeface="+mn-ea"/>
                <a:cs typeface="+mn-cs"/>
              </a:rPr>
              <a:t>veel weerstand</a:t>
            </a:r>
          </a:p>
        </p:txBody>
      </p:sp>
      <p:cxnSp>
        <p:nvCxnSpPr>
          <p:cNvPr id="9" name="Rechte verbindingslijn met pijl 14"/>
          <p:cNvCxnSpPr>
            <a:cxnSpLocks noChangeShapeType="1"/>
          </p:cNvCxnSpPr>
          <p:nvPr/>
        </p:nvCxnSpPr>
        <p:spPr bwMode="auto">
          <a:xfrm flipV="1">
            <a:off x="1842363" y="1556792"/>
            <a:ext cx="5249917" cy="4430110"/>
          </a:xfrm>
          <a:prstGeom prst="straightConnector1">
            <a:avLst/>
          </a:prstGeom>
          <a:noFill/>
          <a:ln w="95250" algn="ctr">
            <a:solidFill>
              <a:schemeClr val="tx2"/>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13500000" algn="ctr" rotWithShape="0">
                    <a:srgbClr val="993030"/>
                  </a:outerShdw>
                </a:effectLst>
              </a14:hiddenEffects>
            </a:ext>
          </a:extLst>
        </p:spPr>
      </p:cxnSp>
      <p:sp>
        <p:nvSpPr>
          <p:cNvPr id="3" name="Tekstvak 2">
            <a:extLst>
              <a:ext uri="{FF2B5EF4-FFF2-40B4-BE49-F238E27FC236}">
                <a16:creationId xmlns:a16="http://schemas.microsoft.com/office/drawing/2014/main" id="{223FB7A4-E315-03F4-6C71-80A9B145FD69}"/>
              </a:ext>
            </a:extLst>
          </p:cNvPr>
          <p:cNvSpPr txBox="1"/>
          <p:nvPr/>
        </p:nvSpPr>
        <p:spPr>
          <a:xfrm>
            <a:off x="469970" y="5787857"/>
            <a:ext cx="1608192" cy="675837"/>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84559E"/>
                </a:solidFill>
                <a:effectLst/>
                <a:uLnTx/>
                <a:uFillTx/>
                <a:latin typeface="Calibri"/>
                <a:ea typeface="+mn-ea"/>
                <a:cs typeface="+mn-cs"/>
              </a:rPr>
              <a:t>Relatie</a:t>
            </a:r>
          </a:p>
        </p:txBody>
      </p:sp>
      <p:sp>
        <p:nvSpPr>
          <p:cNvPr id="10" name="Tekstvak 9">
            <a:extLst>
              <a:ext uri="{FF2B5EF4-FFF2-40B4-BE49-F238E27FC236}">
                <a16:creationId xmlns:a16="http://schemas.microsoft.com/office/drawing/2014/main" id="{AC0CD0C5-F57A-D821-39BF-0DEBBA0C0FE4}"/>
              </a:ext>
            </a:extLst>
          </p:cNvPr>
          <p:cNvSpPr txBox="1"/>
          <p:nvPr/>
        </p:nvSpPr>
        <p:spPr>
          <a:xfrm>
            <a:off x="7498474" y="1027227"/>
            <a:ext cx="1608192" cy="675837"/>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84559E"/>
                </a:solidFill>
                <a:effectLst/>
                <a:uLnTx/>
                <a:uFillTx/>
                <a:latin typeface="Calibri"/>
                <a:ea typeface="+mn-ea"/>
                <a:cs typeface="+mn-cs"/>
              </a:rPr>
              <a:t>Resultaat</a:t>
            </a:r>
          </a:p>
        </p:txBody>
      </p:sp>
    </p:spTree>
    <p:extLst>
      <p:ext uri="{BB962C8B-B14F-4D97-AF65-F5344CB8AC3E}">
        <p14:creationId xmlns:p14="http://schemas.microsoft.com/office/powerpoint/2010/main" val="2631579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0A3DEB9-5206-6982-E416-FE90FE714DA4}"/>
              </a:ext>
            </a:extLst>
          </p:cNvPr>
          <p:cNvSpPr>
            <a:spLocks noGrp="1"/>
          </p:cNvSpPr>
          <p:nvPr>
            <p:ph type="body" sz="quarter" idx="13"/>
          </p:nvPr>
        </p:nvSpPr>
        <p:spPr/>
        <p:txBody>
          <a:bodyPr/>
          <a:lstStyle/>
          <a:p>
            <a:r>
              <a:rPr lang="nl-NL" dirty="0"/>
              <a:t>De OR is wéér niet meegenomen bij een wijziging van een personele regeling. </a:t>
            </a:r>
          </a:p>
          <a:p>
            <a:endParaRPr lang="nl-NL" dirty="0"/>
          </a:p>
        </p:txBody>
      </p:sp>
    </p:spTree>
    <p:extLst>
      <p:ext uri="{BB962C8B-B14F-4D97-AF65-F5344CB8AC3E}">
        <p14:creationId xmlns:p14="http://schemas.microsoft.com/office/powerpoint/2010/main" val="3243216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Uitroepteken op een gele achtergrond">
            <a:extLst>
              <a:ext uri="{FF2B5EF4-FFF2-40B4-BE49-F238E27FC236}">
                <a16:creationId xmlns:a16="http://schemas.microsoft.com/office/drawing/2014/main" id="{91CFD303-FBB0-B953-C9FA-73924D80EAAF}"/>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12518" r="12518"/>
          <a:stretch>
            <a:fillRect/>
          </a:stretch>
        </p:blipFill>
        <p:spPr/>
      </p:pic>
      <p:sp>
        <p:nvSpPr>
          <p:cNvPr id="3" name="Titel 2">
            <a:extLst>
              <a:ext uri="{FF2B5EF4-FFF2-40B4-BE49-F238E27FC236}">
                <a16:creationId xmlns:a16="http://schemas.microsoft.com/office/drawing/2014/main" id="{4392CF13-E606-B106-854D-375F3F323F99}"/>
              </a:ext>
            </a:extLst>
          </p:cNvPr>
          <p:cNvSpPr>
            <a:spLocks noGrp="1"/>
          </p:cNvSpPr>
          <p:nvPr>
            <p:ph type="title"/>
          </p:nvPr>
        </p:nvSpPr>
        <p:spPr/>
        <p:txBody>
          <a:bodyPr/>
          <a:lstStyle/>
          <a:p>
            <a:r>
              <a:rPr lang="nl-NL" dirty="0"/>
              <a:t>Voorbeeld 1: </a:t>
            </a:r>
            <a:r>
              <a:rPr lang="nl-NL" dirty="0">
                <a:solidFill>
                  <a:schemeClr val="tx1"/>
                </a:solidFill>
              </a:rPr>
              <a:t>statement maken</a:t>
            </a:r>
          </a:p>
        </p:txBody>
      </p:sp>
      <p:sp>
        <p:nvSpPr>
          <p:cNvPr id="4" name="Tijdelijke aanduiding voor tekst 3">
            <a:extLst>
              <a:ext uri="{FF2B5EF4-FFF2-40B4-BE49-F238E27FC236}">
                <a16:creationId xmlns:a16="http://schemas.microsoft.com/office/drawing/2014/main" id="{932FA772-AA4D-F43C-1F2C-A8303A346510}"/>
              </a:ext>
            </a:extLst>
          </p:cNvPr>
          <p:cNvSpPr>
            <a:spLocks noGrp="1"/>
          </p:cNvSpPr>
          <p:nvPr>
            <p:ph type="body" sz="quarter" idx="13"/>
          </p:nvPr>
        </p:nvSpPr>
        <p:spPr/>
        <p:txBody>
          <a:bodyPr/>
          <a:lstStyle/>
          <a:p>
            <a:r>
              <a:rPr lang="nl-NL" dirty="0"/>
              <a:t>De OR kan zich vinden in de inhoud van de regeling. </a:t>
            </a:r>
          </a:p>
          <a:p>
            <a:endParaRPr lang="nl-NL" dirty="0"/>
          </a:p>
          <a:p>
            <a:r>
              <a:rPr lang="nl-NL" dirty="0"/>
              <a:t>Wat doe je?</a:t>
            </a:r>
          </a:p>
          <a:p>
            <a:endParaRPr lang="nl-NL" dirty="0"/>
          </a:p>
          <a:p>
            <a:pPr marL="251460" lvl="1" indent="-251460"/>
            <a:r>
              <a:rPr lang="nl-NL" dirty="0"/>
              <a:t>Beschrijf de positie waar je in wordt geplaatst. Schets het dilemma.</a:t>
            </a:r>
            <a:endParaRPr lang="nl-NL" dirty="0">
              <a:ea typeface="Calibri"/>
              <a:cs typeface="Calibri"/>
            </a:endParaRPr>
          </a:p>
          <a:p>
            <a:pPr marL="251460" lvl="1" indent="-251460"/>
            <a:r>
              <a:rPr lang="nl-NL" dirty="0"/>
              <a:t>Geef aan wat je wél wilt.</a:t>
            </a:r>
            <a:endParaRPr lang="nl-NL" dirty="0">
              <a:ea typeface="Calibri"/>
              <a:cs typeface="Calibri"/>
            </a:endParaRPr>
          </a:p>
          <a:p>
            <a:pPr marL="251460" lvl="1" indent="-251460"/>
            <a:r>
              <a:rPr lang="nl-NL" dirty="0"/>
              <a:t>Geef aan wat je wilt voor een volgende keer.</a:t>
            </a:r>
            <a:endParaRPr lang="nl-NL" dirty="0">
              <a:ea typeface="Calibri"/>
              <a:cs typeface="Calibri"/>
            </a:endParaRPr>
          </a:p>
          <a:p>
            <a:endParaRPr lang="nl-NL" dirty="0"/>
          </a:p>
          <a:p>
            <a:endParaRPr lang="nl-NL" dirty="0"/>
          </a:p>
          <a:p>
            <a:endParaRPr lang="nl-NL" dirty="0"/>
          </a:p>
        </p:txBody>
      </p:sp>
    </p:spTree>
    <p:extLst>
      <p:ext uri="{BB962C8B-B14F-4D97-AF65-F5344CB8AC3E}">
        <p14:creationId xmlns:p14="http://schemas.microsoft.com/office/powerpoint/2010/main" val="2864897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Lege stoelen van een jury">
            <a:extLst>
              <a:ext uri="{FF2B5EF4-FFF2-40B4-BE49-F238E27FC236}">
                <a16:creationId xmlns:a16="http://schemas.microsoft.com/office/drawing/2014/main" id="{D01393A0-8029-2985-D79C-6333429CC8D8}"/>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16683" r="16683"/>
          <a:stretch>
            <a:fillRect/>
          </a:stretch>
        </p:blipFill>
        <p:spPr/>
      </p:pic>
      <p:sp>
        <p:nvSpPr>
          <p:cNvPr id="3" name="Titel 2">
            <a:extLst>
              <a:ext uri="{FF2B5EF4-FFF2-40B4-BE49-F238E27FC236}">
                <a16:creationId xmlns:a16="http://schemas.microsoft.com/office/drawing/2014/main" id="{AF8DC7AC-A8CB-7449-2484-6A9EDF5DE5E3}"/>
              </a:ext>
            </a:extLst>
          </p:cNvPr>
          <p:cNvSpPr>
            <a:spLocks noGrp="1"/>
          </p:cNvSpPr>
          <p:nvPr>
            <p:ph type="title"/>
          </p:nvPr>
        </p:nvSpPr>
        <p:spPr/>
        <p:txBody>
          <a:bodyPr/>
          <a:lstStyle/>
          <a:p>
            <a:r>
              <a:rPr lang="nl-NL" dirty="0"/>
              <a:t>Voorbeeld 2: </a:t>
            </a:r>
            <a:r>
              <a:rPr lang="nl-NL" dirty="0">
                <a:solidFill>
                  <a:schemeClr val="tx1"/>
                </a:solidFill>
              </a:rPr>
              <a:t>uitzoeken door een jurist </a:t>
            </a:r>
          </a:p>
        </p:txBody>
      </p:sp>
      <p:sp>
        <p:nvSpPr>
          <p:cNvPr id="4" name="Tijdelijke aanduiding voor tekst 3">
            <a:extLst>
              <a:ext uri="{FF2B5EF4-FFF2-40B4-BE49-F238E27FC236}">
                <a16:creationId xmlns:a16="http://schemas.microsoft.com/office/drawing/2014/main" id="{448BD5AC-CB1D-766B-8285-0BFAF437B7F5}"/>
              </a:ext>
            </a:extLst>
          </p:cNvPr>
          <p:cNvSpPr>
            <a:spLocks noGrp="1"/>
          </p:cNvSpPr>
          <p:nvPr>
            <p:ph type="body" sz="quarter" idx="13"/>
          </p:nvPr>
        </p:nvSpPr>
        <p:spPr/>
        <p:txBody>
          <a:bodyPr/>
          <a:lstStyle/>
          <a:p>
            <a:pPr lvl="1"/>
            <a:r>
              <a:rPr lang="nl-NL" dirty="0"/>
              <a:t>Uitsluitsel hoe het nu precies zit.</a:t>
            </a:r>
          </a:p>
          <a:p>
            <a:pPr lvl="1"/>
            <a:r>
              <a:rPr lang="nl-NL" dirty="0"/>
              <a:t>Nog geen nietigheid.</a:t>
            </a:r>
            <a:endParaRPr lang="nl-NL" dirty="0">
              <a:ea typeface="Calibri"/>
              <a:cs typeface="Calibri"/>
            </a:endParaRPr>
          </a:p>
          <a:p>
            <a:pPr lvl="1"/>
            <a:r>
              <a:rPr lang="nl-NL" dirty="0"/>
              <a:t>Deskundig oordeel voor een volgende keer.</a:t>
            </a:r>
            <a:endParaRPr lang="nl-NL" dirty="0">
              <a:ea typeface="Calibri"/>
              <a:cs typeface="Calibri"/>
            </a:endParaRPr>
          </a:p>
          <a:p>
            <a:endParaRPr lang="nl-NL" dirty="0"/>
          </a:p>
        </p:txBody>
      </p:sp>
    </p:spTree>
    <p:extLst>
      <p:ext uri="{BB962C8B-B14F-4D97-AF65-F5344CB8AC3E}">
        <p14:creationId xmlns:p14="http://schemas.microsoft.com/office/powerpoint/2010/main" val="10981305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6&quot;&gt;&lt;property id=&quot;20148&quot; value=&quot;5&quot;/&gt;&lt;property id=&quot;20300&quot; value=&quot;Slide 1&quot;/&gt;&lt;property id=&quot;20307&quot; value=&quot;256&quot;/&gt;&lt;/object&gt;&lt;/object&gt;&lt;/object&gt;&lt;/database&gt;"/>
  <p:tag name="SECTOMILLISECCONVERTED" val="1"/>
</p:tagLst>
</file>

<file path=ppt/theme/theme1.xml><?xml version="1.0" encoding="utf-8"?>
<a:theme xmlns:a="http://schemas.openxmlformats.org/drawingml/2006/main" name="LOOF">
  <a:themeElements>
    <a:clrScheme name="LOOF">
      <a:dk1>
        <a:sysClr val="windowText" lastClr="000000"/>
      </a:dk1>
      <a:lt1>
        <a:sysClr val="window" lastClr="FFFFFF"/>
      </a:lt1>
      <a:dk2>
        <a:srgbClr val="39A935"/>
      </a:dk2>
      <a:lt2>
        <a:srgbClr val="FFFFFF"/>
      </a:lt2>
      <a:accent1>
        <a:srgbClr val="39A935"/>
      </a:accent1>
      <a:accent2>
        <a:srgbClr val="A9AAAB"/>
      </a:accent2>
      <a:accent3>
        <a:srgbClr val="84559E"/>
      </a:accent3>
      <a:accent4>
        <a:srgbClr val="B0D49A"/>
      </a:accent4>
      <a:accent5>
        <a:srgbClr val="80BE63"/>
      </a:accent5>
      <a:accent6>
        <a:srgbClr val="F79646"/>
      </a:accent6>
      <a:hlink>
        <a:srgbClr val="0000FF"/>
      </a:hlink>
      <a:folHlink>
        <a:srgbClr val="800080"/>
      </a:folHlink>
    </a:clrScheme>
    <a:fontScheme name="LOOF">
      <a:majorFont>
        <a:latin typeface="Calibri"/>
        <a:ea typeface=""/>
        <a:cs typeface=""/>
      </a:majorFont>
      <a:minorFont>
        <a:latin typeface="Calibri"/>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noAutofit/>
      </a:bodyPr>
      <a:lstStyle>
        <a:defPPr>
          <a:defRPr b="1" dirty="0" err="1" smtClean="0">
            <a:solidFill>
              <a:schemeClr val="tx2"/>
            </a:solidFill>
          </a:defRPr>
        </a:defPPr>
      </a:lstStyle>
    </a:txDef>
  </a:objectDefaults>
  <a:extraClrSchemeLst/>
  <a:extLst>
    <a:ext uri="{05A4C25C-085E-4340-85A3-A5531E510DB2}">
      <thm15:themeFamily xmlns:thm15="http://schemas.microsoft.com/office/thememl/2012/main" name="LOOF_PP_sjabloon_v12.potx" id="{B65C447D-5C37-49D0-91DD-8D6B0F02D167}" vid="{4CDDC474-B849-4EC8-97F0-1EB7AD5380ED}"/>
    </a:ext>
  </a:extLst>
</a:theme>
</file>

<file path=ppt/theme/theme2.xml><?xml version="1.0" encoding="utf-8"?>
<a:theme xmlns:a="http://schemas.openxmlformats.org/drawingml/2006/main" name="1_LOOF">
  <a:themeElements>
    <a:clrScheme name="LOOF">
      <a:dk1>
        <a:sysClr val="windowText" lastClr="000000"/>
      </a:dk1>
      <a:lt1>
        <a:sysClr val="window" lastClr="FFFFFF"/>
      </a:lt1>
      <a:dk2>
        <a:srgbClr val="39A935"/>
      </a:dk2>
      <a:lt2>
        <a:srgbClr val="FFFFFF"/>
      </a:lt2>
      <a:accent1>
        <a:srgbClr val="39A935"/>
      </a:accent1>
      <a:accent2>
        <a:srgbClr val="A9AAAB"/>
      </a:accent2>
      <a:accent3>
        <a:srgbClr val="84559E"/>
      </a:accent3>
      <a:accent4>
        <a:srgbClr val="B0D49A"/>
      </a:accent4>
      <a:accent5>
        <a:srgbClr val="80BE63"/>
      </a:accent5>
      <a:accent6>
        <a:srgbClr val="F79646"/>
      </a:accent6>
      <a:hlink>
        <a:srgbClr val="0000FF"/>
      </a:hlink>
      <a:folHlink>
        <a:srgbClr val="800080"/>
      </a:folHlink>
    </a:clrScheme>
    <a:fontScheme name="LOOF">
      <a:majorFont>
        <a:latin typeface="Calibri"/>
        <a:ea typeface=""/>
        <a:cs typeface=""/>
      </a:majorFont>
      <a:minorFont>
        <a:latin typeface="Calibri"/>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noAutofit/>
      </a:bodyPr>
      <a:lstStyle>
        <a:defPPr>
          <a:defRPr b="1" dirty="0" err="1" smtClean="0">
            <a:solidFill>
              <a:schemeClr val="tx2"/>
            </a:solidFill>
          </a:defRPr>
        </a:defPPr>
      </a:lstStyle>
    </a:txDef>
  </a:objectDefaults>
  <a:extraClrSchemeLst/>
  <a:extLst>
    <a:ext uri="{05A4C25C-085E-4340-85A3-A5531E510DB2}">
      <thm15:themeFamily xmlns:thm15="http://schemas.microsoft.com/office/thememl/2012/main" name="LOOF_PP_sjabloon_v12.potx" id="{B65C447D-5C37-49D0-91DD-8D6B0F02D167}" vid="{4CDDC474-B849-4EC8-97F0-1EB7AD5380ED}"/>
    </a:ext>
  </a:extLst>
</a:theme>
</file>

<file path=ppt/theme/theme3.xml><?xml version="1.0" encoding="utf-8"?>
<a:theme xmlns:a="http://schemas.openxmlformats.org/drawingml/2006/main" name="2_LOOF">
  <a:themeElements>
    <a:clrScheme name="LOOF">
      <a:dk1>
        <a:sysClr val="windowText" lastClr="000000"/>
      </a:dk1>
      <a:lt1>
        <a:sysClr val="window" lastClr="FFFFFF"/>
      </a:lt1>
      <a:dk2>
        <a:srgbClr val="39A935"/>
      </a:dk2>
      <a:lt2>
        <a:srgbClr val="FFFFFF"/>
      </a:lt2>
      <a:accent1>
        <a:srgbClr val="39A935"/>
      </a:accent1>
      <a:accent2>
        <a:srgbClr val="A9AAAB"/>
      </a:accent2>
      <a:accent3>
        <a:srgbClr val="84559E"/>
      </a:accent3>
      <a:accent4>
        <a:srgbClr val="B0D49A"/>
      </a:accent4>
      <a:accent5>
        <a:srgbClr val="80BE63"/>
      </a:accent5>
      <a:accent6>
        <a:srgbClr val="F79646"/>
      </a:accent6>
      <a:hlink>
        <a:srgbClr val="0000FF"/>
      </a:hlink>
      <a:folHlink>
        <a:srgbClr val="800080"/>
      </a:folHlink>
    </a:clrScheme>
    <a:fontScheme name="LOOF">
      <a:majorFont>
        <a:latin typeface="Calibri"/>
        <a:ea typeface=""/>
        <a:cs typeface=""/>
      </a:majorFont>
      <a:minorFont>
        <a:latin typeface="Calibri"/>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noAutofit/>
      </a:bodyPr>
      <a:lstStyle>
        <a:defPPr>
          <a:defRPr b="1" dirty="0" err="1" smtClean="0">
            <a:solidFill>
              <a:schemeClr val="tx2"/>
            </a:solidFill>
          </a:defRPr>
        </a:defPPr>
      </a:lstStyle>
    </a:txDef>
  </a:objectDefaults>
  <a:extraClrSchemeLst/>
  <a:extLst>
    <a:ext uri="{05A4C25C-085E-4340-85A3-A5531E510DB2}">
      <thm15:themeFamily xmlns:thm15="http://schemas.microsoft.com/office/thememl/2012/main" name="BTBA 2016 - 2. Bestuurder op bezoek (met alternatief als hij niet komt) [Alleen-lezen]" id="{335F11A3-EDF8-4410-B168-68F3E5E13891}" vid="{E3051050-EEE5-4C8D-A334-ADB288EF642F}"/>
    </a:ext>
  </a:ext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f538366b-524e-4225-9c0c-0ffdbb5c289c">
      <UserInfo>
        <DisplayName>Lis Engelsman</DisplayName>
        <AccountId>60</AccountId>
        <AccountType/>
      </UserInfo>
      <UserInfo>
        <DisplayName>Michel Brender à Brandis</DisplayName>
        <AccountId>5921</AccountId>
        <AccountType/>
      </UserInfo>
      <UserInfo>
        <DisplayName>Mark Zwijnenburg</DisplayName>
        <AccountId>49</AccountId>
        <AccountType/>
      </UserInfo>
    </SharedWithUsers>
    <Toelichting xmlns="bd5dc896-7c2a-46f9-93c4-8581bfa247db" xsi:nil="true"/>
    <Toelichting_x0020_map xmlns="bd5dc896-7c2a-46f9-93c4-8581bfa247db" xsi:nil="true"/>
    <lcf76f155ced4ddcb4097134ff3c332f xmlns="bd5dc896-7c2a-46f9-93c4-8581bfa247db">
      <Terms xmlns="http://schemas.microsoft.com/office/infopath/2007/PartnerControls"/>
    </lcf76f155ced4ddcb4097134ff3c332f>
    <TaxCatchAll xmlns="9f9793cd-8cd4-4af6-8b78-f700f7d0697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77F55CB2D83BB4CAA0B1BFC5E97C35C" ma:contentTypeVersion="23" ma:contentTypeDescription="Een nieuw document maken." ma:contentTypeScope="" ma:versionID="3690fe731eb60a06daee894d2e3ccf7d">
  <xsd:schema xmlns:xsd="http://www.w3.org/2001/XMLSchema" xmlns:xs="http://www.w3.org/2001/XMLSchema" xmlns:p="http://schemas.microsoft.com/office/2006/metadata/properties" xmlns:ns2="f538366b-524e-4225-9c0c-0ffdbb5c289c" xmlns:ns3="bd5dc896-7c2a-46f9-93c4-8581bfa247db" xmlns:ns4="9f9793cd-8cd4-4af6-8b78-f700f7d06979" targetNamespace="http://schemas.microsoft.com/office/2006/metadata/properties" ma:root="true" ma:fieldsID="10f9d049c1f14bbb556f723c76205f01" ns2:_="" ns3:_="" ns4:_="">
    <xsd:import namespace="f538366b-524e-4225-9c0c-0ffdbb5c289c"/>
    <xsd:import namespace="bd5dc896-7c2a-46f9-93c4-8581bfa247db"/>
    <xsd:import namespace="9f9793cd-8cd4-4af6-8b78-f700f7d06979"/>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Toelichting" minOccurs="0"/>
                <xsd:element ref="ns3:Toelichting_x0020_map"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38366b-524e-4225-9c0c-0ffdbb5c289c" elementFormDefault="qualified">
    <xsd:import namespace="http://schemas.microsoft.com/office/2006/documentManagement/types"/>
    <xsd:import namespace="http://schemas.microsoft.com/office/infopath/2007/PartnerControls"/>
    <xsd:element name="SharedWithUsers" ma:index="8"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description="" ma:internalName="SharedWithDetails" ma:readOnly="true">
      <xsd:simpleType>
        <xsd:restriction base="dms:Note">
          <xsd:maxLength value="255"/>
        </xsd:restriction>
      </xsd:simpleType>
    </xsd:element>
    <xsd:element name="LastSharedByUser" ma:index="10" nillable="true" ma:displayName="Laatst gedeeld, per gebruiker" ma:description="" ma:internalName="LastSharedByUser" ma:readOnly="true">
      <xsd:simpleType>
        <xsd:restriction base="dms:Note">
          <xsd:maxLength value="255"/>
        </xsd:restriction>
      </xsd:simpleType>
    </xsd:element>
    <xsd:element name="LastSharedByTime" ma:index="11" nillable="true" ma:displayName="Laatst gedeeld, per tijdstip"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bd5dc896-7c2a-46f9-93c4-8581bfa247db" elementFormDefault="qualified">
    <xsd:import namespace="http://schemas.microsoft.com/office/2006/documentManagement/types"/>
    <xsd:import namespace="http://schemas.microsoft.com/office/infopath/2007/PartnerControls"/>
    <xsd:element name="Toelichting" ma:index="12" nillable="true" ma:displayName="Toelichting" ma:internalName="Toelichting">
      <xsd:simpleType>
        <xsd:restriction base="dms:Note">
          <xsd:maxLength value="255"/>
        </xsd:restriction>
      </xsd:simpleType>
    </xsd:element>
    <xsd:element name="Toelichting_x0020_map" ma:index="13" nillable="true" ma:displayName="Toelichting map" ma:internalName="Toelichting_x0020_map">
      <xsd:simpleType>
        <xsd:restriction base="dms:Text"/>
      </xsd:simpleType>
    </xsd:element>
    <xsd:element name="MediaServiceMetadata" ma:index="14" nillable="true" ma:displayName="MediaServiceMetadata" ma:description="" ma:hidden="true" ma:internalName="MediaServiceMetadata" ma:readOnly="true">
      <xsd:simpleType>
        <xsd:restriction base="dms:Note"/>
      </xsd:simpleType>
    </xsd:element>
    <xsd:element name="MediaServiceFastMetadata" ma:index="15" nillable="true" ma:displayName="MediaServiceFastMetadata" ma:description="" ma:hidden="true" ma:internalName="MediaServiceFastMetadata" ma:readOnly="true">
      <xsd:simpleType>
        <xsd:restriction base="dms:Note"/>
      </xsd:simpleType>
    </xsd:element>
    <xsd:element name="MediaServiceDateTaken" ma:index="16" nillable="true" ma:displayName="MediaServiceDateTaken" ma:description="" ma:hidden="true" ma:internalName="MediaServiceDateTaken" ma:readOnly="true">
      <xsd:simpleType>
        <xsd:restriction base="dms:Text"/>
      </xsd:simpleType>
    </xsd:element>
    <xsd:element name="MediaServiceAutoTags" ma:index="17" nillable="true" ma:displayName="MediaServiceAutoTags" ma:description="" ma:internalName="MediaServiceAutoTags" ma:readOnly="true">
      <xsd:simpleType>
        <xsd:restriction base="dms:Text"/>
      </xsd:simpleType>
    </xsd:element>
    <xsd:element name="MediaServiceLocation" ma:index="18" nillable="true" ma:displayName="MediaServiceLocation" ma:internalName="MediaServiceLocation" ma:readOnly="true">
      <xsd:simpleType>
        <xsd:restriction base="dms:Text"/>
      </xsd:simpleType>
    </xsd:element>
    <xsd:element name="MediaServiceOCR" ma:index="19" nillable="true" ma:displayName="MediaServiceOCR"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element name="MediaLengthInSeconds" ma:index="24"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Afbeeldingtags" ma:readOnly="false" ma:fieldId="{5cf76f15-5ced-4ddc-b409-7134ff3c332f}" ma:taxonomyMulti="true" ma:sspId="6f22b6e2-caf0-4469-9016-39af4c01f80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9793cd-8cd4-4af6-8b78-f700f7d06979" elementFormDefault="qualified">
    <xsd:import namespace="http://schemas.microsoft.com/office/2006/documentManagement/types"/>
    <xsd:import namespace="http://schemas.microsoft.com/office/infopath/2007/PartnerControls"/>
    <xsd:element name="TaxCatchAll" ma:index="27" nillable="true" ma:displayName="Taxonomy Catch All Column" ma:hidden="true" ma:list="{c442a3da-3221-4bd6-9065-51baa5dc5b92}" ma:internalName="TaxCatchAll" ma:showField="CatchAllData" ma:web="9f9793cd-8cd4-4af6-8b78-f700f7d0697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3698A0A-DF33-4F51-805F-DDBF4F564973}">
  <ds:schemaRefs>
    <ds:schemaRef ds:uri="http://schemas.microsoft.com/office/2006/documentManagement/types"/>
    <ds:schemaRef ds:uri="f538366b-524e-4225-9c0c-0ffdbb5c289c"/>
    <ds:schemaRef ds:uri="http://schemas.microsoft.com/office/2006/metadata/properties"/>
    <ds:schemaRef ds:uri="http://www.w3.org/XML/1998/namespace"/>
    <ds:schemaRef ds:uri="9f9793cd-8cd4-4af6-8b78-f700f7d06979"/>
    <ds:schemaRef ds:uri="http://purl.org/dc/elements/1.1/"/>
    <ds:schemaRef ds:uri="http://schemas.microsoft.com/office/infopath/2007/PartnerControls"/>
    <ds:schemaRef ds:uri="http://schemas.openxmlformats.org/package/2006/metadata/core-properties"/>
    <ds:schemaRef ds:uri="bd5dc896-7c2a-46f9-93c4-8581bfa247db"/>
    <ds:schemaRef ds:uri="http://purl.org/dc/dcmitype/"/>
    <ds:schemaRef ds:uri="http://purl.org/dc/terms/"/>
  </ds:schemaRefs>
</ds:datastoreItem>
</file>

<file path=customXml/itemProps2.xml><?xml version="1.0" encoding="utf-8"?>
<ds:datastoreItem xmlns:ds="http://schemas.openxmlformats.org/officeDocument/2006/customXml" ds:itemID="{1F69474C-0B9E-4D83-81A1-6A36CBF5C2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38366b-524e-4225-9c0c-0ffdbb5c289c"/>
    <ds:schemaRef ds:uri="bd5dc896-7c2a-46f9-93c4-8581bfa247db"/>
    <ds:schemaRef ds:uri="9f9793cd-8cd4-4af6-8b78-f700f7d0697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F8D25C5-9309-48F2-BA1D-7F528D524CB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1739</TotalTime>
  <Words>932</Words>
  <Application>Microsoft Office PowerPoint</Application>
  <PresentationFormat>Diavoorstelling (4:3)</PresentationFormat>
  <Paragraphs>138</Paragraphs>
  <Slides>21</Slides>
  <Notes>15</Notes>
  <HiddenSlides>0</HiddenSlides>
  <MMClips>0</MMClips>
  <ScaleCrop>false</ScaleCrop>
  <HeadingPairs>
    <vt:vector size="6" baseType="variant">
      <vt:variant>
        <vt:lpstr>Gebruikte lettertypen</vt:lpstr>
      </vt:variant>
      <vt:variant>
        <vt:i4>5</vt:i4>
      </vt:variant>
      <vt:variant>
        <vt:lpstr>Thema</vt:lpstr>
      </vt:variant>
      <vt:variant>
        <vt:i4>3</vt:i4>
      </vt:variant>
      <vt:variant>
        <vt:lpstr>Diatitels</vt:lpstr>
      </vt:variant>
      <vt:variant>
        <vt:i4>21</vt:i4>
      </vt:variant>
    </vt:vector>
  </HeadingPairs>
  <TitlesOfParts>
    <vt:vector size="29" baseType="lpstr">
      <vt:lpstr>Aptos</vt:lpstr>
      <vt:lpstr>Arial</vt:lpstr>
      <vt:lpstr>Calibri</vt:lpstr>
      <vt:lpstr>DTLCaspariT</vt:lpstr>
      <vt:lpstr>Wingdings</vt:lpstr>
      <vt:lpstr>LOOF</vt:lpstr>
      <vt:lpstr>1_LOOF</vt:lpstr>
      <vt:lpstr>2_LOOF</vt:lpstr>
      <vt:lpstr>PowerPoint-presentatie</vt:lpstr>
      <vt:lpstr>Welkom!</vt:lpstr>
      <vt:lpstr>PowerPoint-presentatie</vt:lpstr>
      <vt:lpstr>Als de dialoog niet meer werkt</vt:lpstr>
      <vt:lpstr>PowerPoint-presentatie</vt:lpstr>
      <vt:lpstr>De escalatieladder</vt:lpstr>
      <vt:lpstr>PowerPoint-presentatie</vt:lpstr>
      <vt:lpstr>Voorbeeld 1: statement maken</vt:lpstr>
      <vt:lpstr>Voorbeeld 2: uitzoeken door een jurist </vt:lpstr>
      <vt:lpstr>Voorbeeld 3: beroep op nietigheid</vt:lpstr>
      <vt:lpstr>PowerPoint-presentatie</vt:lpstr>
      <vt:lpstr>Voorbeeld 4: vasthouden aan proces</vt:lpstr>
      <vt:lpstr>PowerPoint-presentatie</vt:lpstr>
      <vt:lpstr>Voorbeeld 5: expertise inschakelen</vt:lpstr>
      <vt:lpstr>Voorbeeld 6: een stapje hoger </vt:lpstr>
      <vt:lpstr>Voorbeeld 7: als het echt niet lukt </vt:lpstr>
      <vt:lpstr>Algemene geschillenregeling (art. 36 WOR)</vt:lpstr>
      <vt:lpstr>Niet nakomen van afspraak: Eén twee hupsakee!</vt:lpstr>
      <vt:lpstr>Escaleren doe je zo</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Erik Riet</dc:creator>
  <cp:lastModifiedBy>Erik Riet</cp:lastModifiedBy>
  <cp:revision>42</cp:revision>
  <cp:lastPrinted>2023-05-24T14:45:23Z</cp:lastPrinted>
  <dcterms:created xsi:type="dcterms:W3CDTF">2020-09-24T07:26:49Z</dcterms:created>
  <dcterms:modified xsi:type="dcterms:W3CDTF">2024-06-20T13:12:30Z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0x010100977F55CB2D83BB4CAA0B1BFC5E97C35C</vt:lpwstr>
  </property>
  <property fmtid="{D5CDD505-2E9C-101B-9397-08002B2CF9AE}" pid="3" name="MediaServiceImageTags">
    <vt:lpwstr/>
  </property>
</Properties>
</file>